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38"/>
  </p:notesMasterIdLst>
  <p:sldIdLst>
    <p:sldId id="256" r:id="rId3"/>
    <p:sldId id="257" r:id="rId4"/>
    <p:sldId id="258" r:id="rId5"/>
    <p:sldId id="294" r:id="rId6"/>
    <p:sldId id="289" r:id="rId7"/>
    <p:sldId id="285" r:id="rId8"/>
    <p:sldId id="296" r:id="rId9"/>
    <p:sldId id="260" r:id="rId10"/>
    <p:sldId id="297" r:id="rId11"/>
    <p:sldId id="292" r:id="rId12"/>
    <p:sldId id="293"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31" d="100"/>
          <a:sy n="131" d="100"/>
        </p:scale>
        <p:origin x="-104" y="-170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6432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1" name="Google Shape;15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9" name="Google Shape;15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5" name="Google Shape;18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1" name="Google Shape;19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9" name="Google Shape;19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2" name="Google Shape;20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8" name="Google Shape;20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4"/>
        <p:cNvGrpSpPr/>
        <p:nvPr/>
      </p:nvGrpSpPr>
      <p:grpSpPr>
        <a:xfrm>
          <a:off x="0" y="0"/>
          <a:ext cx="0" cy="0"/>
          <a:chOff x="0" y="0"/>
          <a:chExt cx="0" cy="0"/>
        </a:xfrm>
      </p:grpSpPr>
      <p:sp>
        <p:nvSpPr>
          <p:cNvPr id="3455" name="Google Shape;345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6" name="Google Shape;34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1" name="Google Shape;367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7"/>
        <p:cNvGrpSpPr/>
        <p:nvPr/>
      </p:nvGrpSpPr>
      <p:grpSpPr>
        <a:xfrm>
          <a:off x="0" y="0"/>
          <a:ext cx="0" cy="0"/>
          <a:chOff x="0" y="0"/>
          <a:chExt cx="0" cy="0"/>
        </a:xfrm>
      </p:grpSpPr>
      <p:sp>
        <p:nvSpPr>
          <p:cNvPr id="4068" name="Google Shape;406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9" name="Google Shape;406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5"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17" name="Google Shape;17;p2"/>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19" name="Google Shape;19;p2"/>
          <p:cNvSpPr/>
          <p:nvPr/>
        </p:nvSpPr>
        <p:spPr>
          <a:xfrm rot="5400000">
            <a:off x="744504" y="5530828"/>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94"/>
        <p:cNvGrpSpPr/>
        <p:nvPr/>
      </p:nvGrpSpPr>
      <p:grpSpPr>
        <a:xfrm>
          <a:off x="0" y="0"/>
          <a:ext cx="0" cy="0"/>
          <a:chOff x="0" y="0"/>
          <a:chExt cx="0" cy="0"/>
        </a:xfrm>
      </p:grpSpPr>
      <p:sp>
        <p:nvSpPr>
          <p:cNvPr id="95" name="Google Shape;95;p11"/>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6" name="Google Shape;96;p11"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97" name="Google Shape;97;p11"/>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Clr>
                <a:schemeClr val="accent1"/>
              </a:buClr>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98" name="Google Shape;98;p11"/>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1"/>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00" name="Google Shape;100;p11"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101" name="Google Shape;101;p11"/>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102"/>
        <p:cNvGrpSpPr/>
        <p:nvPr/>
      </p:nvGrpSpPr>
      <p:grpSpPr>
        <a:xfrm>
          <a:off x="0" y="0"/>
          <a:ext cx="0" cy="0"/>
          <a:chOff x="0" y="0"/>
          <a:chExt cx="0" cy="0"/>
        </a:xfrm>
      </p:grpSpPr>
      <p:pic>
        <p:nvPicPr>
          <p:cNvPr id="103" name="Google Shape;103;p12"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04" name="Google Shape;104;p12"/>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5" name="Google Shape;105;p12"/>
          <p:cNvGrpSpPr/>
          <p:nvPr/>
        </p:nvGrpSpPr>
        <p:grpSpPr>
          <a:xfrm>
            <a:off x="0" y="0"/>
            <a:ext cx="12192000" cy="3637956"/>
            <a:chOff x="24905" y="2317045"/>
            <a:chExt cx="13004798" cy="4695000"/>
          </a:xfrm>
        </p:grpSpPr>
        <p:sp>
          <p:nvSpPr>
            <p:cNvPr id="106" name="Google Shape;106;p12"/>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7" name="Google Shape;107;p12"/>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08" name="Google Shape;108;p12"/>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2"/>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10" name="Google Shape;110;p12"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11" name="Google Shape;111;p12"/>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 name="Google Shape;112;p12"/>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113"/>
        <p:cNvGrpSpPr/>
        <p:nvPr/>
      </p:nvGrpSpPr>
      <p:grpSpPr>
        <a:xfrm>
          <a:off x="0" y="0"/>
          <a:ext cx="0" cy="0"/>
          <a:chOff x="0" y="0"/>
          <a:chExt cx="0" cy="0"/>
        </a:xfrm>
      </p:grpSpPr>
      <p:pic>
        <p:nvPicPr>
          <p:cNvPr id="114" name="Google Shape;114;p13"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15" name="Google Shape;115;p13"/>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6" name="Google Shape;116;p13"/>
          <p:cNvGrpSpPr/>
          <p:nvPr/>
        </p:nvGrpSpPr>
        <p:grpSpPr>
          <a:xfrm>
            <a:off x="0" y="0"/>
            <a:ext cx="12192000" cy="3637956"/>
            <a:chOff x="24905" y="2317045"/>
            <a:chExt cx="13004798" cy="4695000"/>
          </a:xfrm>
        </p:grpSpPr>
        <p:sp>
          <p:nvSpPr>
            <p:cNvPr id="117" name="Google Shape;117;p13"/>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 name="Google Shape;118;p13"/>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9" name="Google Shape;119;p13"/>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1" name="Google Shape;121;p13"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22" name="Google Shape;122;p13"/>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3" name="Google Shape;123;p13"/>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124"/>
        <p:cNvGrpSpPr/>
        <p:nvPr/>
      </p:nvGrpSpPr>
      <p:grpSpPr>
        <a:xfrm>
          <a:off x="0" y="0"/>
          <a:ext cx="0" cy="0"/>
          <a:chOff x="0" y="0"/>
          <a:chExt cx="0" cy="0"/>
        </a:xfrm>
      </p:grpSpPr>
      <p:pic>
        <p:nvPicPr>
          <p:cNvPr id="125" name="Google Shape;125;p14"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126" name="Google Shape;126;p14"/>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7" name="Google Shape;127;p14"/>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2600"/>
              <a:buFont typeface="Helvetica Neue"/>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4"/>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9" name="Google Shape;129;p14"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130" name="Google Shape;130;p14"/>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131"/>
        <p:cNvGrpSpPr/>
        <p:nvPr/>
      </p:nvGrpSpPr>
      <p:grpSpPr>
        <a:xfrm>
          <a:off x="0" y="0"/>
          <a:ext cx="0" cy="0"/>
          <a:chOff x="0" y="0"/>
          <a:chExt cx="0" cy="0"/>
        </a:xfrm>
      </p:grpSpPr>
      <p:sp>
        <p:nvSpPr>
          <p:cNvPr id="132" name="Google Shape;132;p15"/>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33" name="Google Shape;133;p15"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134" name="Google Shape;134;p1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5" name="Google Shape;135;p15"/>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Clr>
                <a:schemeClr val="accent1"/>
              </a:buClr>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6" name="Google Shape;136;p15"/>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7" name="Google Shape;137;p15"/>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16"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0" name="Google Shape;140;p16"/>
          <p:cNvGrpSpPr/>
          <p:nvPr/>
        </p:nvGrpSpPr>
        <p:grpSpPr>
          <a:xfrm>
            <a:off x="0" y="3"/>
            <a:ext cx="12191999" cy="2990125"/>
            <a:chOff x="24904" y="2041920"/>
            <a:chExt cx="13004798" cy="2971802"/>
          </a:xfrm>
        </p:grpSpPr>
        <p:sp>
          <p:nvSpPr>
            <p:cNvPr id="141" name="Google Shape;141;p16"/>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2" name="Google Shape;142;p16"/>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43" name="Google Shape;143;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4" name="Google Shape;144;p16"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45" name="Google Shape;145;p1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46" name="Google Shape;146;p16"/>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17"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9" name="Google Shape;149;p17"/>
          <p:cNvGrpSpPr/>
          <p:nvPr/>
        </p:nvGrpSpPr>
        <p:grpSpPr>
          <a:xfrm>
            <a:off x="0" y="3"/>
            <a:ext cx="12191999" cy="2990125"/>
            <a:chOff x="24904" y="2041920"/>
            <a:chExt cx="13004798" cy="2971802"/>
          </a:xfrm>
        </p:grpSpPr>
        <p:sp>
          <p:nvSpPr>
            <p:cNvPr id="150" name="Google Shape;150;p17"/>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1" name="Google Shape;151;p17"/>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52" name="Google Shape;152;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3" name="Google Shape;153;p17"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54" name="Google Shape;154;p17"/>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55" name="Google Shape;155;p17"/>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18"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58" name="Google Shape;158;p18"/>
          <p:cNvGrpSpPr/>
          <p:nvPr/>
        </p:nvGrpSpPr>
        <p:grpSpPr>
          <a:xfrm>
            <a:off x="0" y="3"/>
            <a:ext cx="12191999" cy="2990125"/>
            <a:chOff x="24904" y="2041920"/>
            <a:chExt cx="13004798" cy="2971802"/>
          </a:xfrm>
        </p:grpSpPr>
        <p:sp>
          <p:nvSpPr>
            <p:cNvPr id="159" name="Google Shape;159;p18"/>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0" name="Google Shape;160;p18"/>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61" name="Google Shape;161;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18"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63" name="Google Shape;163;p18"/>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64" name="Google Shape;164;p18"/>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165"/>
        <p:cNvGrpSpPr/>
        <p:nvPr/>
      </p:nvGrpSpPr>
      <p:grpSpPr>
        <a:xfrm>
          <a:off x="0" y="0"/>
          <a:ext cx="0" cy="0"/>
          <a:chOff x="0" y="0"/>
          <a:chExt cx="0" cy="0"/>
        </a:xfrm>
      </p:grpSpPr>
      <p:pic>
        <p:nvPicPr>
          <p:cNvPr id="166" name="Google Shape;166;p19"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67" name="Google Shape;167;p19"/>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68" name="Google Shape;168;p19"/>
          <p:cNvGrpSpPr/>
          <p:nvPr/>
        </p:nvGrpSpPr>
        <p:grpSpPr>
          <a:xfrm>
            <a:off x="0" y="0"/>
            <a:ext cx="12192000" cy="3637956"/>
            <a:chOff x="24905" y="2317045"/>
            <a:chExt cx="13004798" cy="4695000"/>
          </a:xfrm>
        </p:grpSpPr>
        <p:sp>
          <p:nvSpPr>
            <p:cNvPr id="169" name="Google Shape;169;p19"/>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0" name="Google Shape;170;p19"/>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71" name="Google Shape;171;p19"/>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9"/>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73" name="Google Shape;173;p19"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74" name="Google Shape;174;p19"/>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75" name="Google Shape;175;p19"/>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9"/>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19"/>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19"/>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19"/>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19"/>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19"/>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19"/>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183"/>
        <p:cNvGrpSpPr/>
        <p:nvPr/>
      </p:nvGrpSpPr>
      <p:grpSpPr>
        <a:xfrm>
          <a:off x="0" y="0"/>
          <a:ext cx="0" cy="0"/>
          <a:chOff x="0" y="0"/>
          <a:chExt cx="0" cy="0"/>
        </a:xfrm>
      </p:grpSpPr>
      <p:sp>
        <p:nvSpPr>
          <p:cNvPr id="184" name="Google Shape;184;p20"/>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85" name="Google Shape;185;p20"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0"/>
        <p:cNvGrpSpPr/>
        <p:nvPr/>
      </p:nvGrpSpPr>
      <p:grpSpPr>
        <a:xfrm>
          <a:off x="0" y="0"/>
          <a:ext cx="0" cy="0"/>
          <a:chOff x="0" y="0"/>
          <a:chExt cx="0" cy="0"/>
        </a:xfrm>
      </p:grpSpPr>
      <p:sp>
        <p:nvSpPr>
          <p:cNvPr id="21" name="Google Shape;21;p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2" name="Google Shape;22;p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3" name="Google Shape;23;p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Clr>
                <a:schemeClr val="dk2"/>
              </a:buClr>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24" name="Google Shape;24;p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rgbClr val="F18C19"/>
              </a:solidFill>
              <a:latin typeface="Arial"/>
              <a:ea typeface="Arial"/>
              <a:cs typeface="Arial"/>
              <a:sym typeface="Arial"/>
            </a:endParaRPr>
          </a:p>
        </p:txBody>
      </p:sp>
      <p:sp>
        <p:nvSpPr>
          <p:cNvPr id="26" name="Google Shape;26;p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050" b="0" i="0" u="none" strike="noStrike" cap="none">
                <a:solidFill>
                  <a:srgbClr val="C9C9C9"/>
                </a:solidFill>
                <a:latin typeface="Helvetica Neue"/>
                <a:ea typeface="Helvetica Neue"/>
                <a:cs typeface="Helvetica Neue"/>
                <a:sym typeface="Helvetica Neue"/>
              </a:defRPr>
            </a:lvl1pPr>
            <a:lvl2pPr marL="0" lvl="1" indent="0" algn="r">
              <a:spcBef>
                <a:spcPts val="0"/>
              </a:spcBef>
              <a:buNone/>
              <a:defRPr sz="1050" b="0" i="0" u="none" strike="noStrike" cap="none">
                <a:solidFill>
                  <a:srgbClr val="C9C9C9"/>
                </a:solidFill>
                <a:latin typeface="Helvetica Neue"/>
                <a:ea typeface="Helvetica Neue"/>
                <a:cs typeface="Helvetica Neue"/>
                <a:sym typeface="Helvetica Neue"/>
              </a:defRPr>
            </a:lvl2pPr>
            <a:lvl3pPr marL="0" lvl="2" indent="0" algn="r">
              <a:spcBef>
                <a:spcPts val="0"/>
              </a:spcBef>
              <a:buNone/>
              <a:defRPr sz="1050" b="0" i="0" u="none" strike="noStrike" cap="none">
                <a:solidFill>
                  <a:srgbClr val="C9C9C9"/>
                </a:solidFill>
                <a:latin typeface="Helvetica Neue"/>
                <a:ea typeface="Helvetica Neue"/>
                <a:cs typeface="Helvetica Neue"/>
                <a:sym typeface="Helvetica Neue"/>
              </a:defRPr>
            </a:lvl3pPr>
            <a:lvl4pPr marL="0" lvl="3" indent="0" algn="r">
              <a:spcBef>
                <a:spcPts val="0"/>
              </a:spcBef>
              <a:buNone/>
              <a:defRPr sz="1050" b="0" i="0" u="none" strike="noStrike" cap="none">
                <a:solidFill>
                  <a:srgbClr val="C9C9C9"/>
                </a:solidFill>
                <a:latin typeface="Helvetica Neue"/>
                <a:ea typeface="Helvetica Neue"/>
                <a:cs typeface="Helvetica Neue"/>
                <a:sym typeface="Helvetica Neue"/>
              </a:defRPr>
            </a:lvl4pPr>
            <a:lvl5pPr marL="0" lvl="4" indent="0" algn="r">
              <a:spcBef>
                <a:spcPts val="0"/>
              </a:spcBef>
              <a:buNone/>
              <a:defRPr sz="1050" b="0" i="0" u="none" strike="noStrike" cap="none">
                <a:solidFill>
                  <a:srgbClr val="C9C9C9"/>
                </a:solidFill>
                <a:latin typeface="Helvetica Neue"/>
                <a:ea typeface="Helvetica Neue"/>
                <a:cs typeface="Helvetica Neue"/>
                <a:sym typeface="Helvetica Neue"/>
              </a:defRPr>
            </a:lvl5pPr>
            <a:lvl6pPr marL="0" lvl="5" indent="0" algn="r">
              <a:spcBef>
                <a:spcPts val="0"/>
              </a:spcBef>
              <a:buNone/>
              <a:defRPr sz="1050" b="0" i="0" u="none" strike="noStrike" cap="none">
                <a:solidFill>
                  <a:srgbClr val="C9C9C9"/>
                </a:solidFill>
                <a:latin typeface="Helvetica Neue"/>
                <a:ea typeface="Helvetica Neue"/>
                <a:cs typeface="Helvetica Neue"/>
                <a:sym typeface="Helvetica Neue"/>
              </a:defRPr>
            </a:lvl6pPr>
            <a:lvl7pPr marL="0" lvl="6" indent="0" algn="r">
              <a:spcBef>
                <a:spcPts val="0"/>
              </a:spcBef>
              <a:buNone/>
              <a:defRPr sz="1050" b="0" i="0" u="none" strike="noStrike" cap="none">
                <a:solidFill>
                  <a:srgbClr val="C9C9C9"/>
                </a:solidFill>
                <a:latin typeface="Helvetica Neue"/>
                <a:ea typeface="Helvetica Neue"/>
                <a:cs typeface="Helvetica Neue"/>
                <a:sym typeface="Helvetica Neue"/>
              </a:defRPr>
            </a:lvl7pPr>
            <a:lvl8pPr marL="0" lvl="7" indent="0" algn="r">
              <a:spcBef>
                <a:spcPts val="0"/>
              </a:spcBef>
              <a:buNone/>
              <a:defRPr sz="1050" b="0" i="0" u="none" strike="noStrike" cap="none">
                <a:solidFill>
                  <a:srgbClr val="C9C9C9"/>
                </a:solidFill>
                <a:latin typeface="Helvetica Neue"/>
                <a:ea typeface="Helvetica Neue"/>
                <a:cs typeface="Helvetica Neue"/>
                <a:sym typeface="Helvetica Neue"/>
              </a:defRPr>
            </a:lvl8pPr>
            <a:lvl9pPr marL="0" lvl="8" indent="0" algn="r">
              <a:spcBef>
                <a:spcPts val="0"/>
              </a:spcBef>
              <a:buNone/>
              <a:defRPr sz="1050" b="0" i="0" u="none" strike="noStrike" cap="none">
                <a:solidFill>
                  <a:srgbClr val="C9C9C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188" name="Google Shape;188;p21"/>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189" name="Google Shape;189;p21"/>
          <p:cNvGrpSpPr/>
          <p:nvPr/>
        </p:nvGrpSpPr>
        <p:grpSpPr>
          <a:xfrm>
            <a:off x="0" y="3"/>
            <a:ext cx="12192000" cy="4061457"/>
            <a:chOff x="24905" y="2317045"/>
            <a:chExt cx="13004798" cy="4045540"/>
          </a:xfrm>
        </p:grpSpPr>
        <p:sp>
          <p:nvSpPr>
            <p:cNvPr id="190" name="Google Shape;190;p21"/>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1" name="Google Shape;191;p21"/>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92" name="Google Shape;192;p21"/>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1"/>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94" name="Google Shape;194;p21"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195" name="Google Shape;195;p21"/>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
        <p:nvSpPr>
          <p:cNvPr id="196" name="Google Shape;196;p21"/>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10"/>
        <p:cNvGrpSpPr/>
        <p:nvPr/>
      </p:nvGrpSpPr>
      <p:grpSpPr>
        <a:xfrm>
          <a:off x="0" y="0"/>
          <a:ext cx="0" cy="0"/>
          <a:chOff x="0" y="0"/>
          <a:chExt cx="0" cy="0"/>
        </a:xfrm>
      </p:grpSpPr>
      <p:sp>
        <p:nvSpPr>
          <p:cNvPr id="211" name="Google Shape;211;p2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212" name="Google Shape;212;p2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13" name="Google Shape;213;p2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14" name="Google Shape;214;p2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2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sp>
        <p:nvSpPr>
          <p:cNvPr id="216" name="Google Shape;216;p2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2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ctr">
              <a:spcBef>
                <a:spcPts val="0"/>
              </a:spcBef>
              <a:buNone/>
              <a:defRPr sz="1050">
                <a:solidFill>
                  <a:srgbClr val="073E87"/>
                </a:solidFill>
                <a:latin typeface="Helvetica Neue"/>
                <a:ea typeface="Helvetica Neue"/>
                <a:cs typeface="Helvetica Neue"/>
                <a:sym typeface="Helvetica Neue"/>
              </a:defRPr>
            </a:lvl1pPr>
            <a:lvl2pPr marL="0" lvl="1" indent="0" algn="ctr">
              <a:spcBef>
                <a:spcPts val="0"/>
              </a:spcBef>
              <a:buNone/>
              <a:defRPr sz="1050">
                <a:solidFill>
                  <a:srgbClr val="073E87"/>
                </a:solidFill>
                <a:latin typeface="Helvetica Neue"/>
                <a:ea typeface="Helvetica Neue"/>
                <a:cs typeface="Helvetica Neue"/>
                <a:sym typeface="Helvetica Neue"/>
              </a:defRPr>
            </a:lvl2pPr>
            <a:lvl3pPr marL="0" lvl="2" indent="0" algn="ctr">
              <a:spcBef>
                <a:spcPts val="0"/>
              </a:spcBef>
              <a:buNone/>
              <a:defRPr sz="1050">
                <a:solidFill>
                  <a:srgbClr val="073E87"/>
                </a:solidFill>
                <a:latin typeface="Helvetica Neue"/>
                <a:ea typeface="Helvetica Neue"/>
                <a:cs typeface="Helvetica Neue"/>
                <a:sym typeface="Helvetica Neue"/>
              </a:defRPr>
            </a:lvl3pPr>
            <a:lvl4pPr marL="0" lvl="3" indent="0" algn="ctr">
              <a:spcBef>
                <a:spcPts val="0"/>
              </a:spcBef>
              <a:buNone/>
              <a:defRPr sz="1050">
                <a:solidFill>
                  <a:srgbClr val="073E87"/>
                </a:solidFill>
                <a:latin typeface="Helvetica Neue"/>
                <a:ea typeface="Helvetica Neue"/>
                <a:cs typeface="Helvetica Neue"/>
                <a:sym typeface="Helvetica Neue"/>
              </a:defRPr>
            </a:lvl4pPr>
            <a:lvl5pPr marL="0" lvl="4" indent="0" algn="ctr">
              <a:spcBef>
                <a:spcPts val="0"/>
              </a:spcBef>
              <a:buNone/>
              <a:defRPr sz="1050">
                <a:solidFill>
                  <a:srgbClr val="073E87"/>
                </a:solidFill>
                <a:latin typeface="Helvetica Neue"/>
                <a:ea typeface="Helvetica Neue"/>
                <a:cs typeface="Helvetica Neue"/>
                <a:sym typeface="Helvetica Neue"/>
              </a:defRPr>
            </a:lvl5pPr>
            <a:lvl6pPr marL="0" lvl="5" indent="0" algn="ctr">
              <a:spcBef>
                <a:spcPts val="0"/>
              </a:spcBef>
              <a:buNone/>
              <a:defRPr sz="1050">
                <a:solidFill>
                  <a:srgbClr val="073E87"/>
                </a:solidFill>
                <a:latin typeface="Helvetica Neue"/>
                <a:ea typeface="Helvetica Neue"/>
                <a:cs typeface="Helvetica Neue"/>
                <a:sym typeface="Helvetica Neue"/>
              </a:defRPr>
            </a:lvl6pPr>
            <a:lvl7pPr marL="0" lvl="6" indent="0" algn="ctr">
              <a:spcBef>
                <a:spcPts val="0"/>
              </a:spcBef>
              <a:buNone/>
              <a:defRPr sz="1050">
                <a:solidFill>
                  <a:srgbClr val="073E87"/>
                </a:solidFill>
                <a:latin typeface="Helvetica Neue"/>
                <a:ea typeface="Helvetica Neue"/>
                <a:cs typeface="Helvetica Neue"/>
                <a:sym typeface="Helvetica Neue"/>
              </a:defRPr>
            </a:lvl7pPr>
            <a:lvl8pPr marL="0" lvl="7" indent="0" algn="ctr">
              <a:spcBef>
                <a:spcPts val="0"/>
              </a:spcBef>
              <a:buNone/>
              <a:defRPr sz="1050">
                <a:solidFill>
                  <a:srgbClr val="073E87"/>
                </a:solidFill>
                <a:latin typeface="Helvetica Neue"/>
                <a:ea typeface="Helvetica Neue"/>
                <a:cs typeface="Helvetica Neue"/>
                <a:sym typeface="Helvetica Neue"/>
              </a:defRPr>
            </a:lvl8pPr>
            <a:lvl9pPr marL="0" lvl="8" indent="0" algn="ctr">
              <a:spcBef>
                <a:spcPts val="0"/>
              </a:spcBef>
              <a:buNone/>
              <a:defRPr sz="1050">
                <a:solidFill>
                  <a:srgbClr val="073E87"/>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9"/>
        <p:cNvGrpSpPr/>
        <p:nvPr/>
      </p:nvGrpSpPr>
      <p:grpSpPr>
        <a:xfrm>
          <a:off x="0" y="0"/>
          <a:ext cx="0" cy="0"/>
          <a:chOff x="0" y="0"/>
          <a:chExt cx="0" cy="0"/>
        </a:xfrm>
      </p:grpSpPr>
      <p:sp>
        <p:nvSpPr>
          <p:cNvPr id="220" name="Google Shape;220;p24"/>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21" name="Google Shape;221;p24"/>
          <p:cNvGrpSpPr/>
          <p:nvPr/>
        </p:nvGrpSpPr>
        <p:grpSpPr>
          <a:xfrm>
            <a:off x="282220" y="5353963"/>
            <a:ext cx="11631168" cy="1331580"/>
            <a:chOff x="-3905250" y="4294188"/>
            <a:chExt cx="13011150" cy="1892300"/>
          </a:xfrm>
        </p:grpSpPr>
        <p:sp>
          <p:nvSpPr>
            <p:cNvPr id="222" name="Google Shape;222;p2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3" name="Google Shape;223;p2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4" name="Google Shape;224;p2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5" name="Google Shape;225;p2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6" name="Google Shape;226;p2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27" name="Google Shape;227;p24"/>
          <p:cNvSpPr txBox="1">
            <a:spLocks noGrp="1"/>
          </p:cNvSpPr>
          <p:nvPr>
            <p:ph type="ctrTitle"/>
          </p:nvPr>
        </p:nvSpPr>
        <p:spPr>
          <a:xfrm>
            <a:off x="914400" y="1600200"/>
            <a:ext cx="10363200" cy="1780108"/>
          </a:xfrm>
          <a:prstGeom prst="rect">
            <a:avLst/>
          </a:prstGeom>
          <a:noFill/>
          <a:ln>
            <a:noFill/>
          </a:ln>
        </p:spPr>
        <p:txBody>
          <a:bodyPr spcFirstLastPara="1" wrap="square" lIns="91425" tIns="45700" rIns="91425" bIns="45700" anchor="b" anchorCtr="0"/>
          <a:lstStyle>
            <a:lvl1pPr lvl="0" algn="ctr">
              <a:spcBef>
                <a:spcPts val="0"/>
              </a:spcBef>
              <a:spcAft>
                <a:spcPts val="0"/>
              </a:spcAft>
              <a:buClr>
                <a:srgbClr val="FFFFFF"/>
              </a:buClr>
              <a:buSzPts val="4400"/>
              <a:buFont typeface="Galdeano"/>
              <a:buNone/>
              <a:defRPr sz="4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4"/>
          <p:cNvSpPr txBox="1">
            <a:spLocks noGrp="1"/>
          </p:cNvSpPr>
          <p:nvPr>
            <p:ph type="subTitle" idx="1"/>
          </p:nvPr>
        </p:nvSpPr>
        <p:spPr>
          <a:xfrm>
            <a:off x="1828800" y="3556001"/>
            <a:ext cx="8534400" cy="1473200"/>
          </a:xfrm>
          <a:prstGeom prst="rect">
            <a:avLst/>
          </a:prstGeom>
          <a:noFill/>
          <a:ln>
            <a:noFill/>
          </a:ln>
        </p:spPr>
        <p:txBody>
          <a:bodyPr spcFirstLastPara="1" wrap="square" lIns="91425" tIns="45700" rIns="91425" bIns="45700" anchor="t" anchorCtr="0"/>
          <a:lstStyle>
            <a:lvl1pPr lvl="0" algn="ctr">
              <a:spcBef>
                <a:spcPts val="400"/>
              </a:spcBef>
              <a:spcAft>
                <a:spcPts val="0"/>
              </a:spcAft>
              <a:buSzPts val="2000"/>
              <a:buNone/>
              <a:defRPr sz="2000">
                <a:solidFill>
                  <a:srgbClr val="FFFFFF"/>
                </a:solidFill>
              </a:defRPr>
            </a:lvl1pPr>
            <a:lvl2pPr lvl="1" algn="ctr">
              <a:spcBef>
                <a:spcPts val="440"/>
              </a:spcBef>
              <a:spcAft>
                <a:spcPts val="0"/>
              </a:spcAft>
              <a:buSzPts val="2200"/>
              <a:buNone/>
              <a:defRPr>
                <a:solidFill>
                  <a:srgbClr val="888888"/>
                </a:solidFill>
              </a:defRPr>
            </a:lvl2pPr>
            <a:lvl3pPr lvl="2" algn="ctr">
              <a:spcBef>
                <a:spcPts val="400"/>
              </a:spcBef>
              <a:spcAft>
                <a:spcPts val="0"/>
              </a:spcAft>
              <a:buSzPts val="20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20"/>
              </a:spcBef>
              <a:spcAft>
                <a:spcPts val="0"/>
              </a:spcAft>
              <a:buSzPts val="1600"/>
              <a:buNone/>
              <a:defRPr>
                <a:solidFill>
                  <a:srgbClr val="888888"/>
                </a:solidFill>
              </a:defRPr>
            </a:lvl5pPr>
            <a:lvl6pPr lvl="5" algn="ctr">
              <a:spcBef>
                <a:spcPts val="384"/>
              </a:spcBef>
              <a:spcAft>
                <a:spcPts val="0"/>
              </a:spcAft>
              <a:buSzPts val="1400"/>
              <a:buNone/>
              <a:defRPr>
                <a:solidFill>
                  <a:srgbClr val="888888"/>
                </a:solidFill>
              </a:defRPr>
            </a:lvl6pPr>
            <a:lvl7pPr lvl="6" algn="ctr">
              <a:spcBef>
                <a:spcPts val="384"/>
              </a:spcBef>
              <a:spcAft>
                <a:spcPts val="0"/>
              </a:spcAft>
              <a:buSzPts val="1400"/>
              <a:buNone/>
              <a:defRPr>
                <a:solidFill>
                  <a:srgbClr val="888888"/>
                </a:solidFill>
              </a:defRPr>
            </a:lvl7pPr>
            <a:lvl8pPr lvl="7" algn="ctr">
              <a:spcBef>
                <a:spcPts val="384"/>
              </a:spcBef>
              <a:spcAft>
                <a:spcPts val="0"/>
              </a:spcAft>
              <a:buSzPts val="1400"/>
              <a:buNone/>
              <a:defRPr>
                <a:solidFill>
                  <a:srgbClr val="888888"/>
                </a:solidFill>
              </a:defRPr>
            </a:lvl8pPr>
            <a:lvl9pPr lvl="8" algn="ctr">
              <a:spcBef>
                <a:spcPts val="384"/>
              </a:spcBef>
              <a:spcAft>
                <a:spcPts val="0"/>
              </a:spcAft>
              <a:buSzPts val="1400"/>
              <a:buNone/>
              <a:defRPr>
                <a:solidFill>
                  <a:srgbClr val="888888"/>
                </a:solidFill>
              </a:defRPr>
            </a:lvl9pPr>
          </a:lstStyle>
          <a:p>
            <a:endParaRPr/>
          </a:p>
        </p:txBody>
      </p:sp>
      <p:sp>
        <p:nvSpPr>
          <p:cNvPr id="229" name="Google Shape;229;p2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Google Shape;233;p25"/>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34" name="Google Shape;234;p25"/>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5"/>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25"/>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37" name="Google Shape;237;p25"/>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38"/>
        <p:cNvGrpSpPr/>
        <p:nvPr/>
      </p:nvGrpSpPr>
      <p:grpSpPr>
        <a:xfrm>
          <a:off x="0" y="0"/>
          <a:ext cx="0" cy="0"/>
          <a:chOff x="0" y="0"/>
          <a:chExt cx="0" cy="0"/>
        </a:xfrm>
      </p:grpSpPr>
      <p:sp>
        <p:nvSpPr>
          <p:cNvPr id="239" name="Google Shape;239;p26"/>
          <p:cNvSpPr/>
          <p:nvPr/>
        </p:nvSpPr>
        <p:spPr>
          <a:xfrm>
            <a:off x="304800" y="228600"/>
            <a:ext cx="11594592" cy="4736592"/>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40" name="Google Shape;240;p26"/>
          <p:cNvSpPr/>
          <p:nvPr/>
        </p:nvSpPr>
        <p:spPr>
          <a:xfrm>
            <a:off x="8063251" y="4203592"/>
            <a:ext cx="3835239" cy="714026"/>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1" name="Google Shape;241;p26"/>
          <p:cNvSpPr/>
          <p:nvPr/>
        </p:nvSpPr>
        <p:spPr>
          <a:xfrm>
            <a:off x="3492427" y="4075290"/>
            <a:ext cx="7392687" cy="850138"/>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2" name="Google Shape;242;p26"/>
          <p:cNvSpPr/>
          <p:nvPr/>
        </p:nvSpPr>
        <p:spPr>
          <a:xfrm>
            <a:off x="3771637" y="4087562"/>
            <a:ext cx="7290640" cy="774272"/>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3" name="Google Shape;243;p26"/>
          <p:cNvSpPr/>
          <p:nvPr/>
        </p:nvSpPr>
        <p:spPr>
          <a:xfrm>
            <a:off x="7479319" y="4074175"/>
            <a:ext cx="4410667" cy="651549"/>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4" name="Google Shape;244;p26"/>
          <p:cNvSpPr/>
          <p:nvPr/>
        </p:nvSpPr>
        <p:spPr>
          <a:xfrm>
            <a:off x="282220" y="4058555"/>
            <a:ext cx="11631168" cy="1329874"/>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5" name="Google Shape;245;p26"/>
          <p:cNvSpPr txBox="1">
            <a:spLocks noGrp="1"/>
          </p:cNvSpPr>
          <p:nvPr>
            <p:ph type="title"/>
          </p:nvPr>
        </p:nvSpPr>
        <p:spPr>
          <a:xfrm>
            <a:off x="920043" y="2463560"/>
            <a:ext cx="10363200" cy="1524000"/>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4400"/>
              <a:buFont typeface="Galdeano"/>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26"/>
          <p:cNvSpPr txBox="1">
            <a:spLocks noGrp="1"/>
          </p:cNvSpPr>
          <p:nvPr>
            <p:ph type="body" idx="1"/>
          </p:nvPr>
        </p:nvSpPr>
        <p:spPr>
          <a:xfrm>
            <a:off x="1823153" y="1437449"/>
            <a:ext cx="8556979" cy="939801"/>
          </a:xfrm>
          <a:prstGeom prst="rect">
            <a:avLst/>
          </a:prstGeom>
          <a:noFill/>
          <a:ln>
            <a:noFill/>
          </a:ln>
        </p:spPr>
        <p:txBody>
          <a:bodyPr spcFirstLastPara="1" wrap="square" lIns="91425" tIns="45700" rIns="91425" bIns="45700" anchor="b" anchorCtr="0"/>
          <a:lstStyle>
            <a:lvl1pPr marL="457200" lvl="0" indent="-228600" algn="ctr">
              <a:spcBef>
                <a:spcPts val="400"/>
              </a:spcBef>
              <a:spcAft>
                <a:spcPts val="0"/>
              </a:spcAft>
              <a:buSzPts val="2000"/>
              <a:buNone/>
              <a:defRPr sz="2000">
                <a:solidFill>
                  <a:srgbClr val="FFFFFF"/>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47" name="Google Shape;247;p26"/>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6"/>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26"/>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27"/>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27"/>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27"/>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55" name="Google Shape;255;p27"/>
          <p:cNvSpPr txBox="1">
            <a:spLocks noGrp="1"/>
          </p:cNvSpPr>
          <p:nvPr>
            <p:ph type="body" idx="1"/>
          </p:nvPr>
        </p:nvSpPr>
        <p:spPr>
          <a:xfrm>
            <a:off x="902207"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56" name="Google Shape;256;p27"/>
          <p:cNvSpPr txBox="1">
            <a:spLocks noGrp="1"/>
          </p:cNvSpPr>
          <p:nvPr>
            <p:ph type="body" idx="2"/>
          </p:nvPr>
        </p:nvSpPr>
        <p:spPr>
          <a:xfrm>
            <a:off x="6193536"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4400"/>
              <a:buFont typeface="Galdeano"/>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28"/>
          <p:cNvSpPr txBox="1">
            <a:spLocks noGrp="1"/>
          </p:cNvSpPr>
          <p:nvPr>
            <p:ph type="body" idx="1"/>
          </p:nvPr>
        </p:nvSpPr>
        <p:spPr>
          <a:xfrm>
            <a:off x="902208" y="2678114"/>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0" name="Google Shape;260;p28"/>
          <p:cNvSpPr txBox="1">
            <a:spLocks noGrp="1"/>
          </p:cNvSpPr>
          <p:nvPr>
            <p:ph type="body" idx="2"/>
          </p:nvPr>
        </p:nvSpPr>
        <p:spPr>
          <a:xfrm>
            <a:off x="903110" y="3429001"/>
            <a:ext cx="5093407"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1" name="Google Shape;261;p28"/>
          <p:cNvSpPr txBox="1">
            <a:spLocks noGrp="1"/>
          </p:cNvSpPr>
          <p:nvPr>
            <p:ph type="body" idx="3"/>
          </p:nvPr>
        </p:nvSpPr>
        <p:spPr>
          <a:xfrm>
            <a:off x="6197600" y="2678113"/>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i="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2" name="Google Shape;262;p28"/>
          <p:cNvSpPr txBox="1">
            <a:spLocks noGrp="1"/>
          </p:cNvSpPr>
          <p:nvPr>
            <p:ph type="body" idx="4"/>
          </p:nvPr>
        </p:nvSpPr>
        <p:spPr>
          <a:xfrm>
            <a:off x="6193367" y="3429001"/>
            <a:ext cx="5096256"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3" name="Google Shape;263;p28"/>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8"/>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28"/>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29"/>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29"/>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9"/>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1"/>
        <p:cNvGrpSpPr/>
        <p:nvPr/>
      </p:nvGrpSpPr>
      <p:grpSpPr>
        <a:xfrm>
          <a:off x="0" y="0"/>
          <a:ext cx="0" cy="0"/>
          <a:chOff x="0" y="0"/>
          <a:chExt cx="0" cy="0"/>
        </a:xfrm>
      </p:grpSpPr>
      <p:sp>
        <p:nvSpPr>
          <p:cNvPr id="272" name="Google Shape;272;p30"/>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73" name="Google Shape;273;p30"/>
          <p:cNvGrpSpPr/>
          <p:nvPr/>
        </p:nvGrpSpPr>
        <p:grpSpPr>
          <a:xfrm>
            <a:off x="282220" y="714191"/>
            <a:ext cx="11631168" cy="1329874"/>
            <a:chOff x="-3905251" y="4294188"/>
            <a:chExt cx="13027839" cy="1892300"/>
          </a:xfrm>
        </p:grpSpPr>
        <p:sp>
          <p:nvSpPr>
            <p:cNvPr id="274" name="Google Shape;274;p30"/>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5" name="Google Shape;275;p30"/>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6" name="Google Shape;276;p30"/>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7" name="Google Shape;277;p30"/>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8" name="Google Shape;278;p30"/>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79" name="Google Shape;279;p30"/>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30"/>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30"/>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82"/>
        <p:cNvGrpSpPr/>
        <p:nvPr/>
      </p:nvGrpSpPr>
      <p:grpSpPr>
        <a:xfrm>
          <a:off x="0" y="0"/>
          <a:ext cx="0" cy="0"/>
          <a:chOff x="0" y="0"/>
          <a:chExt cx="0" cy="0"/>
        </a:xfrm>
      </p:grpSpPr>
      <p:sp>
        <p:nvSpPr>
          <p:cNvPr id="283" name="Google Shape;283;p31"/>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84" name="Google Shape;284;p31"/>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31"/>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31"/>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87" name="Google Shape;287;p31"/>
          <p:cNvSpPr txBox="1">
            <a:spLocks noGrp="1"/>
          </p:cNvSpPr>
          <p:nvPr>
            <p:ph type="body" idx="1"/>
          </p:nvPr>
        </p:nvSpPr>
        <p:spPr>
          <a:xfrm>
            <a:off x="1219200" y="3581401"/>
            <a:ext cx="4470400" cy="1905001"/>
          </a:xfrm>
          <a:prstGeom prst="rect">
            <a:avLst/>
          </a:prstGeom>
          <a:noFill/>
          <a:ln>
            <a:noFill/>
          </a:ln>
        </p:spPr>
        <p:txBody>
          <a:bodyPr spcFirstLastPara="1" wrap="square" lIns="91425" tIns="45700" rIns="91425" bIns="45700" anchor="t" anchorCtr="0"/>
          <a:lstStyle>
            <a:lvl1pPr marL="457200" lvl="0" indent="-228600" algn="l">
              <a:spcBef>
                <a:spcPts val="0"/>
              </a:spcBef>
              <a:spcAft>
                <a:spcPts val="0"/>
              </a:spcAft>
              <a:buSzPts val="1800"/>
              <a:buNone/>
              <a:defRPr sz="1800">
                <a:solidFill>
                  <a:schemeClr val="dk2"/>
                </a:solidFill>
              </a:defRPr>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grpSp>
        <p:nvGrpSpPr>
          <p:cNvPr id="288" name="Google Shape;288;p31"/>
          <p:cNvGrpSpPr/>
          <p:nvPr/>
        </p:nvGrpSpPr>
        <p:grpSpPr>
          <a:xfrm>
            <a:off x="282220" y="714191"/>
            <a:ext cx="11631168" cy="1331580"/>
            <a:chOff x="-3905250" y="4294188"/>
            <a:chExt cx="13011150" cy="1892300"/>
          </a:xfrm>
        </p:grpSpPr>
        <p:sp>
          <p:nvSpPr>
            <p:cNvPr id="289" name="Google Shape;289;p31"/>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0" name="Google Shape;290;p31"/>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1" name="Google Shape;291;p31"/>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2" name="Google Shape;292;p31"/>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3" name="Google Shape;293;p31"/>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94" name="Google Shape;294;p31"/>
          <p:cNvSpPr txBox="1">
            <a:spLocks noGrp="1"/>
          </p:cNvSpPr>
          <p:nvPr>
            <p:ph type="title"/>
          </p:nvPr>
        </p:nvSpPr>
        <p:spPr>
          <a:xfrm>
            <a:off x="1219200" y="2286000"/>
            <a:ext cx="4470400" cy="125272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2"/>
              </a:buClr>
              <a:buSzPts val="3200"/>
              <a:buFont typeface="Galdeano"/>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31"/>
          <p:cNvSpPr txBox="1">
            <a:spLocks noGrp="1"/>
          </p:cNvSpPr>
          <p:nvPr>
            <p:ph type="body" idx="2"/>
          </p:nvPr>
        </p:nvSpPr>
        <p:spPr>
          <a:xfrm>
            <a:off x="6202616" y="1828800"/>
            <a:ext cx="5205435" cy="3810000"/>
          </a:xfrm>
          <a:prstGeom prst="rect">
            <a:avLst/>
          </a:prstGeom>
          <a:noFill/>
          <a:ln>
            <a:noFill/>
          </a:ln>
        </p:spPr>
        <p:txBody>
          <a:bodyPr spcFirstLastPara="1" wrap="square" lIns="91425" tIns="45700" rIns="91425" bIns="45700" anchor="ctr" anchorCtr="0"/>
          <a:lstStyle>
            <a:lvl1pPr marL="457200" lvl="0" indent="-368300" algn="l">
              <a:spcBef>
                <a:spcPts val="440"/>
              </a:spcBef>
              <a:spcAft>
                <a:spcPts val="0"/>
              </a:spcAft>
              <a:buClr>
                <a:schemeClr val="lt1"/>
              </a:buClr>
              <a:buSzPts val="2200"/>
              <a:buChar char="∗"/>
              <a:defRPr sz="2200">
                <a:solidFill>
                  <a:schemeClr val="dk2"/>
                </a:solidFill>
              </a:defRPr>
            </a:lvl1pPr>
            <a:lvl2pPr marL="914400" lvl="1" indent="-355600" algn="l">
              <a:spcBef>
                <a:spcPts val="400"/>
              </a:spcBef>
              <a:spcAft>
                <a:spcPts val="0"/>
              </a:spcAft>
              <a:buClr>
                <a:schemeClr val="lt1"/>
              </a:buClr>
              <a:buSzPts val="2000"/>
              <a:buChar char="∗"/>
              <a:defRPr sz="2000">
                <a:solidFill>
                  <a:schemeClr val="dk2"/>
                </a:solidFill>
              </a:defRPr>
            </a:lvl2pPr>
            <a:lvl3pPr marL="1371600" lvl="2" indent="-342900" algn="l">
              <a:spcBef>
                <a:spcPts val="360"/>
              </a:spcBef>
              <a:spcAft>
                <a:spcPts val="0"/>
              </a:spcAft>
              <a:buClr>
                <a:schemeClr val="lt1"/>
              </a:buClr>
              <a:buSzPts val="1800"/>
              <a:buChar char="∗"/>
              <a:defRPr sz="1800">
                <a:solidFill>
                  <a:schemeClr val="dk2"/>
                </a:solidFill>
              </a:defRPr>
            </a:lvl3pPr>
            <a:lvl4pPr marL="1828800" lvl="3" indent="-330200" algn="l">
              <a:spcBef>
                <a:spcPts val="320"/>
              </a:spcBef>
              <a:spcAft>
                <a:spcPts val="0"/>
              </a:spcAft>
              <a:buClr>
                <a:schemeClr val="lt1"/>
              </a:buClr>
              <a:buSzPts val="1600"/>
              <a:buChar char="∗"/>
              <a:defRPr sz="1600">
                <a:solidFill>
                  <a:schemeClr val="dk2"/>
                </a:solidFill>
              </a:defRPr>
            </a:lvl4pPr>
            <a:lvl5pPr marL="2286000" lvl="4" indent="-330200" algn="l">
              <a:spcBef>
                <a:spcPts val="320"/>
              </a:spcBef>
              <a:spcAft>
                <a:spcPts val="0"/>
              </a:spcAft>
              <a:buClr>
                <a:schemeClr val="lt1"/>
              </a:buClr>
              <a:buSzPts val="1600"/>
              <a:buChar char="∗"/>
              <a:defRPr sz="1600">
                <a:solidFill>
                  <a:schemeClr val="dk2"/>
                </a:solidFill>
              </a:defRPr>
            </a:lvl5pPr>
            <a:lvl6pPr marL="2743200" lvl="5" indent="-355600" algn="l">
              <a:spcBef>
                <a:spcPts val="384"/>
              </a:spcBef>
              <a:spcAft>
                <a:spcPts val="0"/>
              </a:spcAft>
              <a:buSzPts val="2000"/>
              <a:buChar char="∗"/>
              <a:defRPr sz="2000"/>
            </a:lvl6pPr>
            <a:lvl7pPr marL="3200400" lvl="6" indent="-355600" algn="l">
              <a:spcBef>
                <a:spcPts val="384"/>
              </a:spcBef>
              <a:spcAft>
                <a:spcPts val="0"/>
              </a:spcAft>
              <a:buSzPts val="2000"/>
              <a:buChar char="∗"/>
              <a:defRPr sz="2000"/>
            </a:lvl7pPr>
            <a:lvl8pPr marL="3657600" lvl="7" indent="-355600" algn="l">
              <a:spcBef>
                <a:spcPts val="384"/>
              </a:spcBef>
              <a:spcAft>
                <a:spcPts val="0"/>
              </a:spcAft>
              <a:buSzPts val="2000"/>
              <a:buChar char="∗"/>
              <a:defRPr sz="2000"/>
            </a:lvl8pPr>
            <a:lvl9pPr marL="4114800" lvl="8" indent="-355600" algn="l">
              <a:spcBef>
                <a:spcPts val="384"/>
              </a:spcBef>
              <a:spcAft>
                <a:spcPts val="0"/>
              </a:spcAft>
              <a:buSzPts val="2000"/>
              <a:buChar char="∗"/>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29"/>
        <p:cNvGrpSpPr/>
        <p:nvPr/>
      </p:nvGrpSpPr>
      <p:grpSpPr>
        <a:xfrm>
          <a:off x="0" y="0"/>
          <a:ext cx="0" cy="0"/>
          <a:chOff x="0" y="0"/>
          <a:chExt cx="0" cy="0"/>
        </a:xfrm>
      </p:grpSpPr>
      <p:grpSp>
        <p:nvGrpSpPr>
          <p:cNvPr id="30" name="Google Shape;30;p4"/>
          <p:cNvGrpSpPr/>
          <p:nvPr/>
        </p:nvGrpSpPr>
        <p:grpSpPr>
          <a:xfrm>
            <a:off x="0" y="3"/>
            <a:ext cx="12192000" cy="3134719"/>
            <a:chOff x="24905" y="2317045"/>
            <a:chExt cx="13004798" cy="4045540"/>
          </a:xfrm>
        </p:grpSpPr>
        <p:sp>
          <p:nvSpPr>
            <p:cNvPr id="31" name="Google Shape;31;p4"/>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 name="Google Shape;32;p4"/>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3" name="Google Shape;33;p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grpSp>
        <p:nvGrpSpPr>
          <p:cNvPr id="35" name="Google Shape;35;p4"/>
          <p:cNvGrpSpPr/>
          <p:nvPr/>
        </p:nvGrpSpPr>
        <p:grpSpPr>
          <a:xfrm>
            <a:off x="901069" y="3164200"/>
            <a:ext cx="3107313" cy="3137912"/>
            <a:chOff x="840110" y="3164200"/>
            <a:chExt cx="2300546" cy="3137912"/>
          </a:xfrm>
        </p:grpSpPr>
        <p:sp>
          <p:nvSpPr>
            <p:cNvPr id="36" name="Google Shape;36;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8" name="Google Shape;38;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39" name="Google Shape;39;p4"/>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4"/>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4"/>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42" name="Google Shape;42;p4"/>
          <p:cNvGrpSpPr/>
          <p:nvPr/>
        </p:nvGrpSpPr>
        <p:grpSpPr>
          <a:xfrm>
            <a:off x="4531868" y="3164200"/>
            <a:ext cx="3107313" cy="3137912"/>
            <a:chOff x="840110" y="3164200"/>
            <a:chExt cx="2300546" cy="3137912"/>
          </a:xfrm>
        </p:grpSpPr>
        <p:sp>
          <p:nvSpPr>
            <p:cNvPr id="43" name="Google Shape;43;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 name="Google Shape;45;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grpSp>
        <p:nvGrpSpPr>
          <p:cNvPr id="46" name="Google Shape;46;p4"/>
          <p:cNvGrpSpPr/>
          <p:nvPr/>
        </p:nvGrpSpPr>
        <p:grpSpPr>
          <a:xfrm>
            <a:off x="8162666" y="3164200"/>
            <a:ext cx="3107313" cy="3137912"/>
            <a:chOff x="840110" y="3164200"/>
            <a:chExt cx="2300546" cy="3137912"/>
          </a:xfrm>
        </p:grpSpPr>
        <p:sp>
          <p:nvSpPr>
            <p:cNvPr id="47" name="Google Shape;47;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 name="Google Shape;49;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50" name="Google Shape;50;p4"/>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4"/>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4"/>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4"/>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4"/>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96"/>
        <p:cNvGrpSpPr/>
        <p:nvPr/>
      </p:nvGrpSpPr>
      <p:grpSpPr>
        <a:xfrm>
          <a:off x="0" y="0"/>
          <a:ext cx="0" cy="0"/>
          <a:chOff x="0" y="0"/>
          <a:chExt cx="0" cy="0"/>
        </a:xfrm>
      </p:grpSpPr>
      <p:sp>
        <p:nvSpPr>
          <p:cNvPr id="297" name="Google Shape;297;p32"/>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98" name="Google Shape;298;p32"/>
          <p:cNvGrpSpPr/>
          <p:nvPr/>
        </p:nvGrpSpPr>
        <p:grpSpPr>
          <a:xfrm>
            <a:off x="282220" y="5353963"/>
            <a:ext cx="11631168" cy="1331580"/>
            <a:chOff x="-3905250" y="4294188"/>
            <a:chExt cx="13011150" cy="1892300"/>
          </a:xfrm>
        </p:grpSpPr>
        <p:sp>
          <p:nvSpPr>
            <p:cNvPr id="299" name="Google Shape;299;p3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0" name="Google Shape;300;p3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1" name="Google Shape;301;p3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2" name="Google Shape;302;p3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3" name="Google Shape;303;p32"/>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04" name="Google Shape;304;p32"/>
          <p:cNvSpPr txBox="1">
            <a:spLocks noGrp="1"/>
          </p:cNvSpPr>
          <p:nvPr>
            <p:ph type="title"/>
          </p:nvPr>
        </p:nvSpPr>
        <p:spPr>
          <a:xfrm>
            <a:off x="6498874" y="338667"/>
            <a:ext cx="5083527" cy="2429934"/>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FFFFFF"/>
              </a:buClr>
              <a:buSzPts val="2800"/>
              <a:buFont typeface="Galdeano"/>
              <a:buNone/>
              <a:defRPr sz="28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32"/>
          <p:cNvSpPr txBox="1">
            <a:spLocks noGrp="1"/>
          </p:cNvSpPr>
          <p:nvPr>
            <p:ph type="body" idx="1"/>
          </p:nvPr>
        </p:nvSpPr>
        <p:spPr>
          <a:xfrm>
            <a:off x="6491112" y="2785533"/>
            <a:ext cx="5091289" cy="2421467"/>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rgbClr val="FFFFFF"/>
                </a:solidFill>
              </a:defRPr>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sp>
        <p:nvSpPr>
          <p:cNvPr id="306" name="Google Shape;306;p3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3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3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309" name="Google Shape;309;p32"/>
          <p:cNvSpPr>
            <a:spLocks noGrp="1"/>
          </p:cNvSpPr>
          <p:nvPr>
            <p:ph type="pic" idx="2"/>
          </p:nvPr>
        </p:nvSpPr>
        <p:spPr>
          <a:xfrm>
            <a:off x="1117600" y="1371600"/>
            <a:ext cx="4754880" cy="2926080"/>
          </a:xfrm>
          <a:prstGeom prst="roundRect">
            <a:avLst>
              <a:gd name="adj" fmla="val 3924"/>
            </a:avLst>
          </a:prstGeom>
          <a:solidFill>
            <a:schemeClr val="accent1"/>
          </a:solidFill>
          <a:ln>
            <a:noFill/>
          </a:ln>
          <a:effectLst>
            <a:reflection stA="30000" endPos="30000" dist="5000" dir="5400000" sy="-100000" algn="bl" rotWithShape="0"/>
          </a:effectLst>
        </p:spPr>
        <p:txBody>
          <a:bodyPr spcFirstLastPara="1" wrap="square" lIns="91425" tIns="45700" rIns="91425" bIns="45700" anchor="t" anchorCtr="0"/>
          <a:lstStyle>
            <a:lvl1pPr marR="0" lvl="0" algn="ctr" rtl="0">
              <a:spcBef>
                <a:spcPts val="640"/>
              </a:spcBef>
              <a:spcAft>
                <a:spcPts val="0"/>
              </a:spcAft>
              <a:buClr>
                <a:schemeClr val="accent1"/>
              </a:buClr>
              <a:buSzPts val="3200"/>
              <a:buFont typeface="Noto Sans Symbols"/>
              <a:buNone/>
              <a:defRPr sz="3200" b="0" i="0" u="none" strike="noStrike" cap="none">
                <a:solidFill>
                  <a:schemeClr val="lt1"/>
                </a:solidFill>
                <a:latin typeface="Galdeano"/>
                <a:ea typeface="Galdeano"/>
                <a:cs typeface="Galdeano"/>
                <a:sym typeface="Galdeano"/>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2"/>
                </a:solidFill>
                <a:latin typeface="Galdeano"/>
                <a:ea typeface="Galdeano"/>
                <a:cs typeface="Galdeano"/>
                <a:sym typeface="Galdeano"/>
              </a:defRPr>
            </a:lvl2pPr>
            <a:lvl3pPr marR="0" lvl="2" algn="l" rtl="0">
              <a:spcBef>
                <a:spcPts val="480"/>
              </a:spcBef>
              <a:spcAft>
                <a:spcPts val="0"/>
              </a:spcAft>
              <a:buClr>
                <a:schemeClr val="accent1"/>
              </a:buClr>
              <a:buSzPts val="2400"/>
              <a:buFont typeface="Noto Sans Symbols"/>
              <a:buNone/>
              <a:defRPr sz="2400" b="0" i="0" u="none" strike="noStrike" cap="none">
                <a:solidFill>
                  <a:schemeClr val="dk2"/>
                </a:solidFill>
                <a:latin typeface="Galdeano"/>
                <a:ea typeface="Galdeano"/>
                <a:cs typeface="Galdeano"/>
                <a:sym typeface="Galdeano"/>
              </a:defRPr>
            </a:lvl3pPr>
            <a:lvl4pPr marR="0" lvl="3"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4pPr>
            <a:lvl5pPr marR="0" lvl="4"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5pPr>
            <a:lvl6pPr marR="0" lvl="5"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6pPr>
            <a:lvl7pPr marR="0" lvl="6"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7pPr>
            <a:lvl8pPr marR="0" lvl="7"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8pPr>
            <a:lvl9pPr marR="0" lvl="8"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33"/>
          <p:cNvSpPr txBox="1">
            <a:spLocks noGrp="1"/>
          </p:cNvSpPr>
          <p:nvPr>
            <p:ph type="body" idx="1"/>
          </p:nvPr>
        </p:nvSpPr>
        <p:spPr>
          <a:xfrm rot="5400000">
            <a:off x="4376298" y="-538074"/>
            <a:ext cx="3450696" cy="9877777"/>
          </a:xfrm>
          <a:prstGeom prst="rect">
            <a:avLst/>
          </a:prstGeom>
          <a:noFill/>
          <a:ln>
            <a:noFill/>
          </a:ln>
        </p:spPr>
        <p:txBody>
          <a:bodyPr spcFirstLastPara="1" wrap="square" lIns="91425" tIns="45700" rIns="91425" bIns="45700" anchor="ctr" anchorCtr="0"/>
          <a:lstStyle>
            <a:lvl1pPr marL="457200" lvl="0" indent="-381000" algn="l">
              <a:spcBef>
                <a:spcPts val="480"/>
              </a:spcBef>
              <a:spcAft>
                <a:spcPts val="0"/>
              </a:spcAft>
              <a:buSzPts val="2400"/>
              <a:buChar char="∗"/>
              <a:defRPr/>
            </a:lvl1pPr>
            <a:lvl2pPr marL="914400" lvl="1" indent="-368300" algn="l">
              <a:spcBef>
                <a:spcPts val="440"/>
              </a:spcBef>
              <a:spcAft>
                <a:spcPts val="0"/>
              </a:spcAft>
              <a:buSzPts val="2200"/>
              <a:buChar char="∗"/>
              <a:defRPr/>
            </a:lvl2pPr>
            <a:lvl3pPr marL="1371600" lvl="2" indent="-355600" algn="l">
              <a:spcBef>
                <a:spcPts val="400"/>
              </a:spcBef>
              <a:spcAft>
                <a:spcPts val="0"/>
              </a:spcAft>
              <a:buSzPts val="2000"/>
              <a:buChar char="∗"/>
              <a:defRPr/>
            </a:lvl3pPr>
            <a:lvl4pPr marL="1828800" lvl="3" indent="-342900" algn="l">
              <a:spcBef>
                <a:spcPts val="360"/>
              </a:spcBef>
              <a:spcAft>
                <a:spcPts val="0"/>
              </a:spcAft>
              <a:buSzPts val="1800"/>
              <a:buChar char="∗"/>
              <a:defRPr/>
            </a:lvl4pPr>
            <a:lvl5pPr marL="2286000" lvl="4" indent="-330200" algn="l">
              <a:spcBef>
                <a:spcPts val="320"/>
              </a:spcBef>
              <a:spcAft>
                <a:spcPts val="0"/>
              </a:spcAft>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313" name="Google Shape;313;p33"/>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33"/>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33"/>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6"/>
        <p:cNvGrpSpPr/>
        <p:nvPr/>
      </p:nvGrpSpPr>
      <p:grpSpPr>
        <a:xfrm>
          <a:off x="0" y="0"/>
          <a:ext cx="0" cy="0"/>
          <a:chOff x="0" y="0"/>
          <a:chExt cx="0" cy="0"/>
        </a:xfrm>
      </p:grpSpPr>
      <p:sp>
        <p:nvSpPr>
          <p:cNvPr id="317" name="Google Shape;317;p34"/>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318" name="Google Shape;318;p3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3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3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grpSp>
        <p:nvGrpSpPr>
          <p:cNvPr id="321" name="Google Shape;321;p34"/>
          <p:cNvGrpSpPr/>
          <p:nvPr/>
        </p:nvGrpSpPr>
        <p:grpSpPr>
          <a:xfrm>
            <a:off x="282220" y="714191"/>
            <a:ext cx="11631168" cy="1331580"/>
            <a:chOff x="-3905250" y="4294188"/>
            <a:chExt cx="13011150" cy="1892300"/>
          </a:xfrm>
        </p:grpSpPr>
        <p:sp>
          <p:nvSpPr>
            <p:cNvPr id="322" name="Google Shape;322;p3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3" name="Google Shape;323;p3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4" name="Google Shape;324;p3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5" name="Google Shape;325;p3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6" name="Google Shape;326;p3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27" name="Google Shape;327;p34"/>
          <p:cNvSpPr txBox="1">
            <a:spLocks noGrp="1"/>
          </p:cNvSpPr>
          <p:nvPr>
            <p:ph type="title"/>
          </p:nvPr>
        </p:nvSpPr>
        <p:spPr>
          <a:xfrm rot="5400000">
            <a:off x="7967133" y="2319868"/>
            <a:ext cx="4487333" cy="27432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2"/>
              </a:buClr>
              <a:buSzPts val="4400"/>
              <a:buFont typeface="Galdeano"/>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p34"/>
          <p:cNvSpPr txBox="1">
            <a:spLocks noGrp="1"/>
          </p:cNvSpPr>
          <p:nvPr>
            <p:ph type="body" idx="1"/>
          </p:nvPr>
        </p:nvSpPr>
        <p:spPr>
          <a:xfrm rot="5400000">
            <a:off x="2379133" y="-321733"/>
            <a:ext cx="4487334" cy="8026400"/>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accent1"/>
              </a:buClr>
              <a:buSzPts val="2400"/>
              <a:buChar char="∗"/>
              <a:defRPr/>
            </a:lvl1pPr>
            <a:lvl2pPr marL="914400" lvl="1" indent="-368300" algn="l">
              <a:spcBef>
                <a:spcPts val="440"/>
              </a:spcBef>
              <a:spcAft>
                <a:spcPts val="0"/>
              </a:spcAft>
              <a:buClr>
                <a:schemeClr val="accent1"/>
              </a:buClr>
              <a:buSzPts val="2200"/>
              <a:buChar char="∗"/>
              <a:defRPr/>
            </a:lvl2pPr>
            <a:lvl3pPr marL="1371600" lvl="2" indent="-355600" algn="l">
              <a:spcBef>
                <a:spcPts val="400"/>
              </a:spcBef>
              <a:spcAft>
                <a:spcPts val="0"/>
              </a:spcAft>
              <a:buClr>
                <a:schemeClr val="accent1"/>
              </a:buClr>
              <a:buSzPts val="2000"/>
              <a:buChar char="∗"/>
              <a:defRPr/>
            </a:lvl3pPr>
            <a:lvl4pPr marL="1828800" lvl="3" indent="-342900" algn="l">
              <a:spcBef>
                <a:spcPts val="360"/>
              </a:spcBef>
              <a:spcAft>
                <a:spcPts val="0"/>
              </a:spcAft>
              <a:buClr>
                <a:schemeClr val="accent1"/>
              </a:buClr>
              <a:buSzPts val="1800"/>
              <a:buChar char="∗"/>
              <a:defRPr/>
            </a:lvl4pPr>
            <a:lvl5pPr marL="2286000" lvl="4" indent="-330200" algn="l">
              <a:spcBef>
                <a:spcPts val="320"/>
              </a:spcBef>
              <a:spcAft>
                <a:spcPts val="0"/>
              </a:spcAft>
              <a:buClr>
                <a:schemeClr val="accent1"/>
              </a:buClr>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329"/>
        <p:cNvGrpSpPr/>
        <p:nvPr/>
      </p:nvGrpSpPr>
      <p:grpSpPr>
        <a:xfrm>
          <a:off x="0" y="0"/>
          <a:ext cx="0" cy="0"/>
          <a:chOff x="0" y="0"/>
          <a:chExt cx="0" cy="0"/>
        </a:xfrm>
      </p:grpSpPr>
      <p:sp>
        <p:nvSpPr>
          <p:cNvPr id="330" name="Google Shape;330;p3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31" name="Google Shape;331;p35"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332" name="Google Shape;332;p35"/>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33" name="Google Shape;333;p35"/>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35"/>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35" name="Google Shape;335;p35"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336" name="Google Shape;336;p35"/>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337"/>
        <p:cNvGrpSpPr/>
        <p:nvPr/>
      </p:nvGrpSpPr>
      <p:grpSpPr>
        <a:xfrm>
          <a:off x="0" y="0"/>
          <a:ext cx="0" cy="0"/>
          <a:chOff x="0" y="0"/>
          <a:chExt cx="0" cy="0"/>
        </a:xfrm>
      </p:grpSpPr>
      <p:pic>
        <p:nvPicPr>
          <p:cNvPr id="338" name="Google Shape;338;p36"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39" name="Google Shape;339;p36"/>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40" name="Google Shape;340;p36"/>
          <p:cNvGrpSpPr/>
          <p:nvPr/>
        </p:nvGrpSpPr>
        <p:grpSpPr>
          <a:xfrm>
            <a:off x="0" y="0"/>
            <a:ext cx="12192000" cy="3637956"/>
            <a:chOff x="24905" y="2317045"/>
            <a:chExt cx="13004798" cy="4695000"/>
          </a:xfrm>
        </p:grpSpPr>
        <p:sp>
          <p:nvSpPr>
            <p:cNvPr id="341" name="Google Shape;341;p36"/>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2" name="Google Shape;342;p36"/>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43" name="Google Shape;343;p3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36"/>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45" name="Google Shape;345;p36"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46" name="Google Shape;346;p36"/>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7" name="Google Shape;347;p36"/>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348"/>
        <p:cNvGrpSpPr/>
        <p:nvPr/>
      </p:nvGrpSpPr>
      <p:grpSpPr>
        <a:xfrm>
          <a:off x="0" y="0"/>
          <a:ext cx="0" cy="0"/>
          <a:chOff x="0" y="0"/>
          <a:chExt cx="0" cy="0"/>
        </a:xfrm>
      </p:grpSpPr>
      <p:pic>
        <p:nvPicPr>
          <p:cNvPr id="349" name="Google Shape;349;p37"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50" name="Google Shape;350;p37"/>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51" name="Google Shape;351;p37"/>
          <p:cNvGrpSpPr/>
          <p:nvPr/>
        </p:nvGrpSpPr>
        <p:grpSpPr>
          <a:xfrm>
            <a:off x="0" y="0"/>
            <a:ext cx="12192000" cy="3637956"/>
            <a:chOff x="24905" y="2317045"/>
            <a:chExt cx="13004798" cy="4695000"/>
          </a:xfrm>
        </p:grpSpPr>
        <p:sp>
          <p:nvSpPr>
            <p:cNvPr id="352" name="Google Shape;352;p37"/>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3" name="Google Shape;353;p37"/>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54" name="Google Shape;354;p37"/>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37"/>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56" name="Google Shape;356;p37"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57" name="Google Shape;357;p37"/>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8" name="Google Shape;358;p37"/>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359"/>
        <p:cNvGrpSpPr/>
        <p:nvPr/>
      </p:nvGrpSpPr>
      <p:grpSpPr>
        <a:xfrm>
          <a:off x="0" y="0"/>
          <a:ext cx="0" cy="0"/>
          <a:chOff x="0" y="0"/>
          <a:chExt cx="0" cy="0"/>
        </a:xfrm>
      </p:grpSpPr>
      <p:pic>
        <p:nvPicPr>
          <p:cNvPr id="360" name="Google Shape;360;p38"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361" name="Google Shape;361;p38"/>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62" name="Google Shape;362;p38"/>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4400"/>
              <a:buFont typeface="Galdeano"/>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38"/>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64" name="Google Shape;364;p38"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365" name="Google Shape;365;p38"/>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366"/>
        <p:cNvGrpSpPr/>
        <p:nvPr/>
      </p:nvGrpSpPr>
      <p:grpSpPr>
        <a:xfrm>
          <a:off x="0" y="0"/>
          <a:ext cx="0" cy="0"/>
          <a:chOff x="0" y="0"/>
          <a:chExt cx="0" cy="0"/>
        </a:xfrm>
      </p:grpSpPr>
      <p:sp>
        <p:nvSpPr>
          <p:cNvPr id="367" name="Google Shape;367;p39"/>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68" name="Google Shape;368;p39"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369" name="Google Shape;369;p39"/>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0" name="Google Shape;370;p39"/>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1" name="Google Shape;371;p39"/>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2" name="Google Shape;372;p39"/>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373"/>
        <p:cNvGrpSpPr/>
        <p:nvPr/>
      </p:nvGrpSpPr>
      <p:grpSpPr>
        <a:xfrm>
          <a:off x="0" y="0"/>
          <a:ext cx="0" cy="0"/>
          <a:chOff x="0" y="0"/>
          <a:chExt cx="0" cy="0"/>
        </a:xfrm>
      </p:grpSpPr>
      <p:pic>
        <p:nvPicPr>
          <p:cNvPr id="374" name="Google Shape;374;p40"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75" name="Google Shape;375;p40"/>
          <p:cNvGrpSpPr/>
          <p:nvPr/>
        </p:nvGrpSpPr>
        <p:grpSpPr>
          <a:xfrm>
            <a:off x="0" y="3"/>
            <a:ext cx="12191999" cy="2990125"/>
            <a:chOff x="24904" y="2041920"/>
            <a:chExt cx="13004798" cy="2971802"/>
          </a:xfrm>
        </p:grpSpPr>
        <p:sp>
          <p:nvSpPr>
            <p:cNvPr id="376" name="Google Shape;376;p40"/>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7" name="Google Shape;377;p40"/>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78" name="Google Shape;378;p40"/>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79" name="Google Shape;379;p40"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0" name="Google Shape;380;p40"/>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81" name="Google Shape;381;p40"/>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382"/>
        <p:cNvGrpSpPr/>
        <p:nvPr/>
      </p:nvGrpSpPr>
      <p:grpSpPr>
        <a:xfrm>
          <a:off x="0" y="0"/>
          <a:ext cx="0" cy="0"/>
          <a:chOff x="0" y="0"/>
          <a:chExt cx="0" cy="0"/>
        </a:xfrm>
      </p:grpSpPr>
      <p:pic>
        <p:nvPicPr>
          <p:cNvPr id="383" name="Google Shape;383;p41"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84" name="Google Shape;384;p41"/>
          <p:cNvGrpSpPr/>
          <p:nvPr/>
        </p:nvGrpSpPr>
        <p:grpSpPr>
          <a:xfrm>
            <a:off x="0" y="3"/>
            <a:ext cx="12191999" cy="2990125"/>
            <a:chOff x="24904" y="2041920"/>
            <a:chExt cx="13004798" cy="2971802"/>
          </a:xfrm>
        </p:grpSpPr>
        <p:sp>
          <p:nvSpPr>
            <p:cNvPr id="385" name="Google Shape;385;p41"/>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86" name="Google Shape;386;p41"/>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87" name="Google Shape;387;p41"/>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8" name="Google Shape;388;p41"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9" name="Google Shape;389;p41"/>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0" name="Google Shape;390;p41"/>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5"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58" name="Google Shape;58;p5"/>
          <p:cNvGrpSpPr/>
          <p:nvPr/>
        </p:nvGrpSpPr>
        <p:grpSpPr>
          <a:xfrm>
            <a:off x="0" y="3"/>
            <a:ext cx="12191999" cy="2990125"/>
            <a:chOff x="24904" y="2041920"/>
            <a:chExt cx="13004798" cy="2971802"/>
          </a:xfrm>
        </p:grpSpPr>
        <p:sp>
          <p:nvSpPr>
            <p:cNvPr id="59" name="Google Shape;59;p5"/>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60;p5"/>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1" name="Google Shape;61;p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63" name="Google Shape;63;p5"/>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391"/>
        <p:cNvGrpSpPr/>
        <p:nvPr/>
      </p:nvGrpSpPr>
      <p:grpSpPr>
        <a:xfrm>
          <a:off x="0" y="0"/>
          <a:ext cx="0" cy="0"/>
          <a:chOff x="0" y="0"/>
          <a:chExt cx="0" cy="0"/>
        </a:xfrm>
      </p:grpSpPr>
      <p:pic>
        <p:nvPicPr>
          <p:cNvPr id="392" name="Google Shape;392;p42"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93" name="Google Shape;393;p42"/>
          <p:cNvGrpSpPr/>
          <p:nvPr/>
        </p:nvGrpSpPr>
        <p:grpSpPr>
          <a:xfrm>
            <a:off x="0" y="3"/>
            <a:ext cx="12191999" cy="2990125"/>
            <a:chOff x="24904" y="2041920"/>
            <a:chExt cx="13004798" cy="2971802"/>
          </a:xfrm>
        </p:grpSpPr>
        <p:sp>
          <p:nvSpPr>
            <p:cNvPr id="394" name="Google Shape;394;p42"/>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95" name="Google Shape;395;p42"/>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96" name="Google Shape;396;p4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97" name="Google Shape;397;p42"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98" name="Google Shape;398;p42"/>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9" name="Google Shape;399;p42"/>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400"/>
        <p:cNvGrpSpPr/>
        <p:nvPr/>
      </p:nvGrpSpPr>
      <p:grpSpPr>
        <a:xfrm>
          <a:off x="0" y="0"/>
          <a:ext cx="0" cy="0"/>
          <a:chOff x="0" y="0"/>
          <a:chExt cx="0" cy="0"/>
        </a:xfrm>
      </p:grpSpPr>
      <p:pic>
        <p:nvPicPr>
          <p:cNvPr id="401" name="Google Shape;401;p43"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402" name="Google Shape;402;p43"/>
          <p:cNvGrpSpPr/>
          <p:nvPr/>
        </p:nvGrpSpPr>
        <p:grpSpPr>
          <a:xfrm>
            <a:off x="0" y="3"/>
            <a:ext cx="12191999" cy="2990125"/>
            <a:chOff x="24904" y="2041920"/>
            <a:chExt cx="13004798" cy="2971802"/>
          </a:xfrm>
        </p:grpSpPr>
        <p:sp>
          <p:nvSpPr>
            <p:cNvPr id="403" name="Google Shape;403;p43"/>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04" name="Google Shape;404;p43"/>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05" name="Google Shape;405;p4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6" name="Google Shape;406;p43"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407" name="Google Shape;407;p43"/>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08" name="Google Shape;408;p43"/>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409"/>
        <p:cNvGrpSpPr/>
        <p:nvPr/>
      </p:nvGrpSpPr>
      <p:grpSpPr>
        <a:xfrm>
          <a:off x="0" y="0"/>
          <a:ext cx="0" cy="0"/>
          <a:chOff x="0" y="0"/>
          <a:chExt cx="0" cy="0"/>
        </a:xfrm>
      </p:grpSpPr>
      <p:pic>
        <p:nvPicPr>
          <p:cNvPr id="410" name="Google Shape;410;p44"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411" name="Google Shape;411;p44"/>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412" name="Google Shape;412;p44"/>
          <p:cNvGrpSpPr/>
          <p:nvPr/>
        </p:nvGrpSpPr>
        <p:grpSpPr>
          <a:xfrm>
            <a:off x="0" y="0"/>
            <a:ext cx="12192000" cy="3637956"/>
            <a:chOff x="24905" y="2317045"/>
            <a:chExt cx="13004798" cy="4695000"/>
          </a:xfrm>
        </p:grpSpPr>
        <p:sp>
          <p:nvSpPr>
            <p:cNvPr id="413" name="Google Shape;413;p44"/>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14" name="Google Shape;414;p44"/>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15" name="Google Shape;415;p4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4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17" name="Google Shape;417;p44"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418" name="Google Shape;418;p44"/>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19" name="Google Shape;419;p44"/>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0" name="Google Shape;420;p44"/>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1" name="Google Shape;421;p44"/>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2" name="Google Shape;422;p44"/>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3" name="Google Shape;423;p44"/>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4" name="Google Shape;424;p44"/>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5" name="Google Shape;425;p44"/>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6" name="Google Shape;426;p44"/>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427"/>
        <p:cNvGrpSpPr/>
        <p:nvPr/>
      </p:nvGrpSpPr>
      <p:grpSpPr>
        <a:xfrm>
          <a:off x="0" y="0"/>
          <a:ext cx="0" cy="0"/>
          <a:chOff x="0" y="0"/>
          <a:chExt cx="0" cy="0"/>
        </a:xfrm>
      </p:grpSpPr>
      <p:grpSp>
        <p:nvGrpSpPr>
          <p:cNvPr id="428" name="Google Shape;428;p45"/>
          <p:cNvGrpSpPr/>
          <p:nvPr/>
        </p:nvGrpSpPr>
        <p:grpSpPr>
          <a:xfrm>
            <a:off x="0" y="3"/>
            <a:ext cx="12192000" cy="3134719"/>
            <a:chOff x="24905" y="2317045"/>
            <a:chExt cx="13004798" cy="4045540"/>
          </a:xfrm>
        </p:grpSpPr>
        <p:sp>
          <p:nvSpPr>
            <p:cNvPr id="429" name="Google Shape;429;p45"/>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0" name="Google Shape;430;p45"/>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31" name="Google Shape;431;p45"/>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45"/>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33" name="Google Shape;433;p45" descr="Placeholder-dark.png"/>
          <p:cNvPicPr preferRelativeResize="0"/>
          <p:nvPr/>
        </p:nvPicPr>
        <p:blipFill rotWithShape="1">
          <a:blip r:embed="rId2">
            <a:alphaModFix/>
          </a:blip>
          <a:srcRect/>
          <a:stretch/>
        </p:blipFill>
        <p:spPr>
          <a:xfrm>
            <a:off x="4173018" y="54481"/>
            <a:ext cx="3845961" cy="1922982"/>
          </a:xfrm>
          <a:prstGeom prst="rect">
            <a:avLst/>
          </a:prstGeom>
          <a:noFill/>
          <a:ln>
            <a:noFill/>
          </a:ln>
        </p:spPr>
      </p:pic>
      <p:grpSp>
        <p:nvGrpSpPr>
          <p:cNvPr id="434" name="Google Shape;434;p45"/>
          <p:cNvGrpSpPr/>
          <p:nvPr/>
        </p:nvGrpSpPr>
        <p:grpSpPr>
          <a:xfrm>
            <a:off x="901069" y="3164200"/>
            <a:ext cx="3107313" cy="3137912"/>
            <a:chOff x="840110" y="3164200"/>
            <a:chExt cx="2300546" cy="3137912"/>
          </a:xfrm>
        </p:grpSpPr>
        <p:sp>
          <p:nvSpPr>
            <p:cNvPr id="435" name="Google Shape;435;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6" name="Google Shape;436;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37" name="Google Shape;437;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38" name="Google Shape;438;p45"/>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39" name="Google Shape;439;p45"/>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40" name="Google Shape;440;p45"/>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grpSp>
        <p:nvGrpSpPr>
          <p:cNvPr id="441" name="Google Shape;441;p45"/>
          <p:cNvGrpSpPr/>
          <p:nvPr/>
        </p:nvGrpSpPr>
        <p:grpSpPr>
          <a:xfrm>
            <a:off x="4531868" y="3164200"/>
            <a:ext cx="3107313" cy="3137912"/>
            <a:chOff x="840110" y="3164200"/>
            <a:chExt cx="2300546" cy="3137912"/>
          </a:xfrm>
        </p:grpSpPr>
        <p:sp>
          <p:nvSpPr>
            <p:cNvPr id="442" name="Google Shape;442;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3" name="Google Shape;443;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4" name="Google Shape;444;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grpSp>
        <p:nvGrpSpPr>
          <p:cNvPr id="445" name="Google Shape;445;p45"/>
          <p:cNvGrpSpPr/>
          <p:nvPr/>
        </p:nvGrpSpPr>
        <p:grpSpPr>
          <a:xfrm>
            <a:off x="8162666" y="3164200"/>
            <a:ext cx="3107313" cy="3137912"/>
            <a:chOff x="840110" y="3164200"/>
            <a:chExt cx="2300546" cy="3137912"/>
          </a:xfrm>
        </p:grpSpPr>
        <p:sp>
          <p:nvSpPr>
            <p:cNvPr id="446" name="Google Shape;446;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7" name="Google Shape;447;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8" name="Google Shape;448;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49" name="Google Shape;449;p45"/>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0" name="Google Shape;450;p45"/>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1" name="Google Shape;451;p45"/>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2" name="Google Shape;452;p45"/>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3" name="Google Shape;453;p45"/>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4" name="Google Shape;454;p45"/>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455"/>
        <p:cNvGrpSpPr/>
        <p:nvPr/>
      </p:nvGrpSpPr>
      <p:grpSpPr>
        <a:xfrm>
          <a:off x="0" y="0"/>
          <a:ext cx="0" cy="0"/>
          <a:chOff x="0" y="0"/>
          <a:chExt cx="0" cy="0"/>
        </a:xfrm>
      </p:grpSpPr>
      <p:sp>
        <p:nvSpPr>
          <p:cNvPr id="456" name="Google Shape;456;p46"/>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57" name="Google Shape;457;p46"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458"/>
        <p:cNvGrpSpPr/>
        <p:nvPr/>
      </p:nvGrpSpPr>
      <p:grpSpPr>
        <a:xfrm>
          <a:off x="0" y="0"/>
          <a:ext cx="0" cy="0"/>
          <a:chOff x="0" y="0"/>
          <a:chExt cx="0" cy="0"/>
        </a:xfrm>
      </p:grpSpPr>
      <p:grpSp>
        <p:nvGrpSpPr>
          <p:cNvPr id="459" name="Google Shape;459;p47"/>
          <p:cNvGrpSpPr/>
          <p:nvPr/>
        </p:nvGrpSpPr>
        <p:grpSpPr>
          <a:xfrm>
            <a:off x="0" y="3"/>
            <a:ext cx="12192000" cy="3134719"/>
            <a:chOff x="24905" y="2317045"/>
            <a:chExt cx="13004798" cy="4045540"/>
          </a:xfrm>
        </p:grpSpPr>
        <p:sp>
          <p:nvSpPr>
            <p:cNvPr id="460" name="Google Shape;460;p47"/>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61" name="Google Shape;461;p47"/>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62" name="Google Shape;462;p47"/>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3" name="Google Shape;463;p47"/>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64" name="Google Shape;464;p47" descr="Placeholder-dark.png"/>
          <p:cNvPicPr preferRelativeResize="0"/>
          <p:nvPr/>
        </p:nvPicPr>
        <p:blipFill rotWithShape="1">
          <a:blip r:embed="rId3">
            <a:alphaModFix/>
          </a:blip>
          <a:srcRect/>
          <a:stretch/>
        </p:blipFill>
        <p:spPr>
          <a:xfrm>
            <a:off x="3781991" y="54481"/>
            <a:ext cx="3845961" cy="192298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465"/>
        <p:cNvGrpSpPr/>
        <p:nvPr/>
      </p:nvGrpSpPr>
      <p:grpSpPr>
        <a:xfrm>
          <a:off x="0" y="0"/>
          <a:ext cx="0" cy="0"/>
          <a:chOff x="0" y="0"/>
          <a:chExt cx="0" cy="0"/>
        </a:xfrm>
      </p:grpSpPr>
      <p:pic>
        <p:nvPicPr>
          <p:cNvPr id="466" name="Google Shape;466;p48"/>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467" name="Google Shape;467;p48"/>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468" name="Google Shape;468;p48"/>
          <p:cNvGrpSpPr/>
          <p:nvPr/>
        </p:nvGrpSpPr>
        <p:grpSpPr>
          <a:xfrm>
            <a:off x="0" y="3"/>
            <a:ext cx="12192000" cy="4061457"/>
            <a:chOff x="24905" y="2317045"/>
            <a:chExt cx="13004798" cy="4045540"/>
          </a:xfrm>
        </p:grpSpPr>
        <p:sp>
          <p:nvSpPr>
            <p:cNvPr id="469" name="Google Shape;469;p48"/>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70" name="Google Shape;470;p48"/>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71" name="Google Shape;471;p48"/>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48"/>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73" name="Google Shape;473;p48"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474" name="Google Shape;474;p48"/>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
        <p:nvSpPr>
          <p:cNvPr id="475" name="Google Shape;475;p48"/>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64"/>
        <p:cNvGrpSpPr/>
        <p:nvPr/>
      </p:nvGrpSpPr>
      <p:grpSpPr>
        <a:xfrm>
          <a:off x="0" y="0"/>
          <a:ext cx="0" cy="0"/>
          <a:chOff x="0" y="0"/>
          <a:chExt cx="0" cy="0"/>
        </a:xfrm>
      </p:grpSpPr>
      <p:grpSp>
        <p:nvGrpSpPr>
          <p:cNvPr id="65" name="Google Shape;65;p6"/>
          <p:cNvGrpSpPr/>
          <p:nvPr/>
        </p:nvGrpSpPr>
        <p:grpSpPr>
          <a:xfrm>
            <a:off x="0" y="3"/>
            <a:ext cx="12192000" cy="3134719"/>
            <a:chOff x="24905" y="2317045"/>
            <a:chExt cx="13004798" cy="4045540"/>
          </a:xfrm>
        </p:grpSpPr>
        <p:sp>
          <p:nvSpPr>
            <p:cNvPr id="66" name="Google Shape;66;p6"/>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67;p6"/>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8" name="Google Shape;68;p6"/>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6"/>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7"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2" name="Google Shape;72;p7"/>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74" name="Google Shape;74;p7"/>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75" name="Google Shape;75;p7"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8"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8" name="Google Shape;78;p8"/>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0" name="Google Shape;80;p8"/>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1" name="Google Shape;81;p8"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3">
  <p:cSld name="Title Slide 3">
    <p:bg>
      <p:bgPr>
        <a:blipFill>
          <a:blip r:embed="rId2">
            <a:alphaModFix/>
          </a:blip>
          <a:stretch>
            <a:fillRect/>
          </a:stretch>
        </a:blipFill>
        <a:effectLst/>
      </p:bgPr>
    </p:bg>
    <p:spTree>
      <p:nvGrpSpPr>
        <p:cNvPr id="1" name="Shape 82"/>
        <p:cNvGrpSpPr/>
        <p:nvPr/>
      </p:nvGrpSpPr>
      <p:grpSpPr>
        <a:xfrm>
          <a:off x="0" y="0"/>
          <a:ext cx="0" cy="0"/>
          <a:chOff x="0" y="0"/>
          <a:chExt cx="0" cy="0"/>
        </a:xfrm>
      </p:grpSpPr>
      <p:pic>
        <p:nvPicPr>
          <p:cNvPr id="83" name="Google Shape;83;p9"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84" name="Google Shape;84;p9"/>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9"/>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6" name="Google Shape;86;p9"/>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7" name="Google Shape;87;p9"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4">
  <p:cSld name="Title Slide 4">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0"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90" name="Google Shape;90;p10"/>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92" name="Google Shape;92;p10"/>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3" name="Google Shape;93;p10"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slideLayout" Target="../slideLayouts/slideLayout44.xml"/><Relationship Id="rId25" Type="http://schemas.openxmlformats.org/officeDocument/2006/relationships/slideLayout" Target="../slideLayouts/slideLayout45.xml"/><Relationship Id="rId26" Type="http://schemas.openxmlformats.org/officeDocument/2006/relationships/slideLayout" Target="../slideLayouts/slideLayout46.xml"/><Relationship Id="rId27"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C9C9C9"/>
                </a:solidFill>
                <a:latin typeface="Arial"/>
                <a:ea typeface="Arial"/>
                <a:cs typeface="Arial"/>
                <a:sym typeface="Arial"/>
              </a:defRPr>
            </a:lvl1pPr>
            <a:lvl2pPr marL="0" marR="0" lvl="1" indent="0" algn="r" rtl="0">
              <a:spcBef>
                <a:spcPts val="0"/>
              </a:spcBef>
              <a:buNone/>
              <a:defRPr sz="1200" b="0" i="0" u="none" strike="noStrike" cap="none">
                <a:solidFill>
                  <a:srgbClr val="C9C9C9"/>
                </a:solidFill>
                <a:latin typeface="Arial"/>
                <a:ea typeface="Arial"/>
                <a:cs typeface="Arial"/>
                <a:sym typeface="Arial"/>
              </a:defRPr>
            </a:lvl2pPr>
            <a:lvl3pPr marL="0" marR="0" lvl="2" indent="0" algn="r" rtl="0">
              <a:spcBef>
                <a:spcPts val="0"/>
              </a:spcBef>
              <a:buNone/>
              <a:defRPr sz="1200" b="0" i="0" u="none" strike="noStrike" cap="none">
                <a:solidFill>
                  <a:srgbClr val="C9C9C9"/>
                </a:solidFill>
                <a:latin typeface="Arial"/>
                <a:ea typeface="Arial"/>
                <a:cs typeface="Arial"/>
                <a:sym typeface="Arial"/>
              </a:defRPr>
            </a:lvl3pPr>
            <a:lvl4pPr marL="0" marR="0" lvl="3" indent="0" algn="r" rtl="0">
              <a:spcBef>
                <a:spcPts val="0"/>
              </a:spcBef>
              <a:buNone/>
              <a:defRPr sz="1200" b="0" i="0" u="none" strike="noStrike" cap="none">
                <a:solidFill>
                  <a:srgbClr val="C9C9C9"/>
                </a:solidFill>
                <a:latin typeface="Arial"/>
                <a:ea typeface="Arial"/>
                <a:cs typeface="Arial"/>
                <a:sym typeface="Arial"/>
              </a:defRPr>
            </a:lvl4pPr>
            <a:lvl5pPr marL="0" marR="0" lvl="4" indent="0" algn="r" rtl="0">
              <a:spcBef>
                <a:spcPts val="0"/>
              </a:spcBef>
              <a:buNone/>
              <a:defRPr sz="1200" b="0" i="0" u="none" strike="noStrike" cap="none">
                <a:solidFill>
                  <a:srgbClr val="C9C9C9"/>
                </a:solidFill>
                <a:latin typeface="Arial"/>
                <a:ea typeface="Arial"/>
                <a:cs typeface="Arial"/>
                <a:sym typeface="Arial"/>
              </a:defRPr>
            </a:lvl5pPr>
            <a:lvl6pPr marL="0" marR="0" lvl="5" indent="0" algn="r" rtl="0">
              <a:spcBef>
                <a:spcPts val="0"/>
              </a:spcBef>
              <a:buNone/>
              <a:defRPr sz="1200" b="0" i="0" u="none" strike="noStrike" cap="none">
                <a:solidFill>
                  <a:srgbClr val="C9C9C9"/>
                </a:solidFill>
                <a:latin typeface="Arial"/>
                <a:ea typeface="Arial"/>
                <a:cs typeface="Arial"/>
                <a:sym typeface="Arial"/>
              </a:defRPr>
            </a:lvl6pPr>
            <a:lvl7pPr marL="0" marR="0" lvl="6" indent="0" algn="r" rtl="0">
              <a:spcBef>
                <a:spcPts val="0"/>
              </a:spcBef>
              <a:buNone/>
              <a:defRPr sz="1200" b="0" i="0" u="none" strike="noStrike" cap="none">
                <a:solidFill>
                  <a:srgbClr val="C9C9C9"/>
                </a:solidFill>
                <a:latin typeface="Arial"/>
                <a:ea typeface="Arial"/>
                <a:cs typeface="Arial"/>
                <a:sym typeface="Arial"/>
              </a:defRPr>
            </a:lvl7pPr>
            <a:lvl8pPr marL="0" marR="0" lvl="7" indent="0" algn="r" rtl="0">
              <a:spcBef>
                <a:spcPts val="0"/>
              </a:spcBef>
              <a:buNone/>
              <a:defRPr sz="1200" b="0" i="0" u="none" strike="noStrike" cap="none">
                <a:solidFill>
                  <a:srgbClr val="C9C9C9"/>
                </a:solidFill>
                <a:latin typeface="Arial"/>
                <a:ea typeface="Arial"/>
                <a:cs typeface="Arial"/>
                <a:sym typeface="Arial"/>
              </a:defRPr>
            </a:lvl8pPr>
            <a:lvl9pPr marL="0" marR="0" lvl="8" indent="0" algn="r" rtl="0">
              <a:spcBef>
                <a:spcPts val="0"/>
              </a:spcBef>
              <a:buNone/>
              <a:defRPr sz="1200" b="0" i="0" u="none" strike="noStrike" cap="none">
                <a:solidFill>
                  <a:srgbClr val="C9C9C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2"/>
          <p:cNvSpPr/>
          <p:nvPr/>
        </p:nvSpPr>
        <p:spPr>
          <a:xfrm>
            <a:off x="304800" y="228600"/>
            <a:ext cx="11594592" cy="2468880"/>
          </a:xfrm>
          <a:prstGeom prst="roundRect">
            <a:avLst>
              <a:gd name="adj" fmla="val 3362"/>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199" name="Google Shape;199;p22"/>
          <p:cNvGrpSpPr/>
          <p:nvPr/>
        </p:nvGrpSpPr>
        <p:grpSpPr>
          <a:xfrm>
            <a:off x="282220" y="1679429"/>
            <a:ext cx="11631168" cy="1329874"/>
            <a:chOff x="-3905251" y="4294188"/>
            <a:chExt cx="13027839" cy="1892300"/>
          </a:xfrm>
        </p:grpSpPr>
        <p:sp>
          <p:nvSpPr>
            <p:cNvPr id="200" name="Google Shape;200;p2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1" name="Google Shape;201;p2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2" name="Google Shape;202;p2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3" name="Google Shape;203;p2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4" name="Google Shape;204;p22"/>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05" name="Google Shape;205;p2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FFFFFF"/>
              </a:buClr>
              <a:buSzPts val="4400"/>
              <a:buFont typeface="Galdeano"/>
              <a:buNone/>
              <a:defRPr sz="4400" b="0" i="0" u="none" strike="noStrike" cap="none">
                <a:solidFill>
                  <a:srgbClr val="FFFFFF"/>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6" name="Google Shape;206;p2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7" name="Google Shape;207;p2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8" name="Google Shape;208;p2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a:solidFill>
                  <a:srgbClr val="073E87"/>
                </a:solidFill>
                <a:latin typeface="Galdeano"/>
                <a:ea typeface="Galdeano"/>
                <a:cs typeface="Galdeano"/>
                <a:sym typeface="Galdeano"/>
              </a:defRPr>
            </a:lvl1pPr>
            <a:lvl2pPr marL="0" marR="0" lvl="1" indent="0" algn="ctr" rtl="0">
              <a:spcBef>
                <a:spcPts val="0"/>
              </a:spcBef>
              <a:buNone/>
              <a:defRPr sz="1000">
                <a:solidFill>
                  <a:srgbClr val="073E87"/>
                </a:solidFill>
                <a:latin typeface="Galdeano"/>
                <a:ea typeface="Galdeano"/>
                <a:cs typeface="Galdeano"/>
                <a:sym typeface="Galdeano"/>
              </a:defRPr>
            </a:lvl2pPr>
            <a:lvl3pPr marL="0" marR="0" lvl="2" indent="0" algn="ctr" rtl="0">
              <a:spcBef>
                <a:spcPts val="0"/>
              </a:spcBef>
              <a:buNone/>
              <a:defRPr sz="1000">
                <a:solidFill>
                  <a:srgbClr val="073E87"/>
                </a:solidFill>
                <a:latin typeface="Galdeano"/>
                <a:ea typeface="Galdeano"/>
                <a:cs typeface="Galdeano"/>
                <a:sym typeface="Galdeano"/>
              </a:defRPr>
            </a:lvl3pPr>
            <a:lvl4pPr marL="0" marR="0" lvl="3" indent="0" algn="ctr" rtl="0">
              <a:spcBef>
                <a:spcPts val="0"/>
              </a:spcBef>
              <a:buNone/>
              <a:defRPr sz="1000">
                <a:solidFill>
                  <a:srgbClr val="073E87"/>
                </a:solidFill>
                <a:latin typeface="Galdeano"/>
                <a:ea typeface="Galdeano"/>
                <a:cs typeface="Galdeano"/>
                <a:sym typeface="Galdeano"/>
              </a:defRPr>
            </a:lvl4pPr>
            <a:lvl5pPr marL="0" marR="0" lvl="4" indent="0" algn="ctr" rtl="0">
              <a:spcBef>
                <a:spcPts val="0"/>
              </a:spcBef>
              <a:buNone/>
              <a:defRPr sz="1000">
                <a:solidFill>
                  <a:srgbClr val="073E87"/>
                </a:solidFill>
                <a:latin typeface="Galdeano"/>
                <a:ea typeface="Galdeano"/>
                <a:cs typeface="Galdeano"/>
                <a:sym typeface="Galdeano"/>
              </a:defRPr>
            </a:lvl5pPr>
            <a:lvl6pPr marL="0" marR="0" lvl="5" indent="0" algn="ctr" rtl="0">
              <a:spcBef>
                <a:spcPts val="0"/>
              </a:spcBef>
              <a:buNone/>
              <a:defRPr sz="1000">
                <a:solidFill>
                  <a:srgbClr val="073E87"/>
                </a:solidFill>
                <a:latin typeface="Galdeano"/>
                <a:ea typeface="Galdeano"/>
                <a:cs typeface="Galdeano"/>
                <a:sym typeface="Galdeano"/>
              </a:defRPr>
            </a:lvl6pPr>
            <a:lvl7pPr marL="0" marR="0" lvl="6" indent="0" algn="ctr" rtl="0">
              <a:spcBef>
                <a:spcPts val="0"/>
              </a:spcBef>
              <a:buNone/>
              <a:defRPr sz="1000">
                <a:solidFill>
                  <a:srgbClr val="073E87"/>
                </a:solidFill>
                <a:latin typeface="Galdeano"/>
                <a:ea typeface="Galdeano"/>
                <a:cs typeface="Galdeano"/>
                <a:sym typeface="Galdeano"/>
              </a:defRPr>
            </a:lvl7pPr>
            <a:lvl8pPr marL="0" marR="0" lvl="7" indent="0" algn="ctr" rtl="0">
              <a:spcBef>
                <a:spcPts val="0"/>
              </a:spcBef>
              <a:buNone/>
              <a:defRPr sz="1000">
                <a:solidFill>
                  <a:srgbClr val="073E87"/>
                </a:solidFill>
                <a:latin typeface="Galdeano"/>
                <a:ea typeface="Galdeano"/>
                <a:cs typeface="Galdeano"/>
                <a:sym typeface="Galdeano"/>
              </a:defRPr>
            </a:lvl8pPr>
            <a:lvl9pPr marL="0" marR="0" lvl="8" indent="0" algn="ctr" rtl="0">
              <a:spcBef>
                <a:spcPts val="0"/>
              </a:spcBef>
              <a:buNone/>
              <a:defRPr sz="1000">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09" name="Google Shape;209;p22"/>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chemeClr val="dk2"/>
                </a:solidFill>
                <a:latin typeface="Galdeano"/>
                <a:ea typeface="Galdeano"/>
                <a:cs typeface="Galdeano"/>
                <a:sym typeface="Galdeano"/>
              </a:defRPr>
            </a:lvl1pPr>
            <a:lvl2pPr marL="914400" marR="0" lvl="1" indent="-368300" algn="l" rtl="0">
              <a:spcBef>
                <a:spcPts val="440"/>
              </a:spcBef>
              <a:spcAft>
                <a:spcPts val="0"/>
              </a:spcAft>
              <a:buClr>
                <a:schemeClr val="accent1"/>
              </a:buClr>
              <a:buSzPts val="2200"/>
              <a:buFont typeface="Noto Sans Symbols"/>
              <a:buChar char="∗"/>
              <a:defRPr sz="2200" b="0" i="0" u="none" strike="noStrike" cap="none">
                <a:solidFill>
                  <a:schemeClr val="dk2"/>
                </a:solidFill>
                <a:latin typeface="Galdeano"/>
                <a:ea typeface="Galdeano"/>
                <a:cs typeface="Galdeano"/>
                <a:sym typeface="Galdeano"/>
              </a:defRPr>
            </a:lvl2pPr>
            <a:lvl3pPr marL="1371600" marR="0" lvl="2" indent="-355600" algn="l" rtl="0">
              <a:spcBef>
                <a:spcPts val="400"/>
              </a:spcBef>
              <a:spcAft>
                <a:spcPts val="0"/>
              </a:spcAft>
              <a:buClr>
                <a:schemeClr val="accent1"/>
              </a:buClr>
              <a:buSzPts val="2000"/>
              <a:buFont typeface="Noto Sans Symbols"/>
              <a:buChar char="∗"/>
              <a:defRPr sz="2000" b="0" i="0" u="none" strike="noStrike" cap="none">
                <a:solidFill>
                  <a:schemeClr val="dk2"/>
                </a:solidFill>
                <a:latin typeface="Galdeano"/>
                <a:ea typeface="Galdeano"/>
                <a:cs typeface="Galdeano"/>
                <a:sym typeface="Galdeano"/>
              </a:defRPr>
            </a:lvl3pPr>
            <a:lvl4pPr marL="1828800" marR="0" lvl="3" indent="-342900" algn="l" rtl="0">
              <a:spcBef>
                <a:spcPts val="360"/>
              </a:spcBef>
              <a:spcAft>
                <a:spcPts val="0"/>
              </a:spcAft>
              <a:buClr>
                <a:schemeClr val="accent1"/>
              </a:buClr>
              <a:buSzPts val="1800"/>
              <a:buFont typeface="Noto Sans Symbols"/>
              <a:buChar char="∗"/>
              <a:defRPr sz="1800" b="0" i="0" u="none" strike="noStrike" cap="none">
                <a:solidFill>
                  <a:schemeClr val="dk2"/>
                </a:solidFill>
                <a:latin typeface="Galdeano"/>
                <a:ea typeface="Galdeano"/>
                <a:cs typeface="Galdeano"/>
                <a:sym typeface="Galdeano"/>
              </a:defRPr>
            </a:lvl4pPr>
            <a:lvl5pPr marL="2286000" marR="0" lvl="4" indent="-330200" algn="l" rtl="0">
              <a:spcBef>
                <a:spcPts val="320"/>
              </a:spcBef>
              <a:spcAft>
                <a:spcPts val="0"/>
              </a:spcAft>
              <a:buClr>
                <a:schemeClr val="accent1"/>
              </a:buClr>
              <a:buSzPts val="1600"/>
              <a:buFont typeface="Noto Sans Symbols"/>
              <a:buChar char="∗"/>
              <a:defRPr sz="1600" b="0" i="0" u="none" strike="noStrike" cap="none">
                <a:solidFill>
                  <a:schemeClr val="dk2"/>
                </a:solidFill>
                <a:latin typeface="Galdeano"/>
                <a:ea typeface="Galdeano"/>
                <a:cs typeface="Galdeano"/>
                <a:sym typeface="Galdeano"/>
              </a:defRPr>
            </a:lvl5pPr>
            <a:lvl6pPr marL="2743200" marR="0" lvl="5"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6pPr>
            <a:lvl7pPr marL="3200400" marR="0" lvl="6"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7pPr>
            <a:lvl8pPr marL="3657600" marR="0" lvl="7"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8pPr>
            <a:lvl9pPr marL="4114800" marR="0" lvl="8"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gif"/><Relationship Id="rId8"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gif"/><Relationship Id="rId8" Type="http://schemas.openxmlformats.org/officeDocument/2006/relationships/hyperlink" Target="https://medium.com/tensorflow/real-time-human-pose-estimation-in-the-browser-with-tensorflow-js-7dd0bc881cd5" TargetMode="External"/><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36.png"/><Relationship Id="rId9" Type="http://schemas.openxmlformats.org/officeDocument/2006/relationships/image" Target="../media/image48.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7.png"/><Relationship Id="rId5" Type="http://schemas.openxmlformats.org/officeDocument/2006/relationships/image" Target="../media/image36.png"/><Relationship Id="rId6" Type="http://schemas.openxmlformats.org/officeDocument/2006/relationships/image" Target="../media/image48.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5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6" Type="http://schemas.openxmlformats.org/officeDocument/2006/relationships/image" Target="../media/image29.jpg"/><Relationship Id="rId7"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32.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3600"/>
              <a:buFont typeface="Helvetica Neue"/>
              <a:buNone/>
            </a:pPr>
            <a:r>
              <a:rPr lang="en-GB"/>
              <a:t>Flying Drones with Gestures</a:t>
            </a:r>
            <a:endParaRPr/>
          </a:p>
        </p:txBody>
      </p:sp>
      <p:sp>
        <p:nvSpPr>
          <p:cNvPr id="481" name="Google Shape;481;p49"/>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1200"/>
              <a:buNone/>
            </a:pPr>
            <a:r>
              <a:rPr lang="en-GB"/>
              <a:t>Laleh Safari | Pascal Schambach | Christian Wegmann</a:t>
            </a:r>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7"/>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
        <p:nvSpPr>
          <p:cNvPr id="971" name="Google Shape;971;p54"/>
          <p:cNvSpPr txBox="1"/>
          <p:nvPr/>
        </p:nvSpPr>
        <p:spPr>
          <a:xfrm>
            <a:off x="335281" y="4428495"/>
            <a:ext cx="4389120" cy="2203449"/>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Despite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being relatively new there are already a few very interesting research papers available, e.g. for live video adaptation</a:t>
            </a:r>
            <a:r>
              <a:rPr lang="en-GB" sz="1800" b="0" dirty="0" smtClean="0">
                <a:solidFill>
                  <a:schemeClr val="accent5"/>
                </a:solidFill>
                <a:latin typeface="Arial"/>
                <a:ea typeface="Arial"/>
                <a:cs typeface="Arial"/>
                <a:sym typeface="Arial"/>
              </a:rPr>
              <a:t>.</a:t>
            </a:r>
            <a:endParaRPr dirty="0"/>
          </a:p>
        </p:txBody>
      </p:sp>
      <p:pic>
        <p:nvPicPr>
          <p:cNvPr id="65" name="Picture 64" descr="Screenshot 2018-09-27 21.45.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7869" y="827805"/>
            <a:ext cx="6456404" cy="580226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977" name="Google Shape;977;p5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978" name="Google Shape;978;p5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979" name="Google Shape;979;p5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980" name="Google Shape;980;p5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981" name="Google Shape;981;p5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982" name="Google Shape;982;p5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983" name="Google Shape;983;p5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984" name="Google Shape;984;p5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985" name="Google Shape;985;p5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986" name="Google Shape;986;p5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987" name="Google Shape;987;p55"/>
          <p:cNvSpPr/>
          <p:nvPr/>
        </p:nvSpPr>
        <p:spPr>
          <a:xfrm>
            <a:off x="709863" y="2383991"/>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5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We had to overcome several challenges:</a:t>
            </a:r>
            <a:endParaRPr/>
          </a:p>
        </p:txBody>
      </p:sp>
      <p:sp>
        <p:nvSpPr>
          <p:cNvPr id="993" name="Google Shape;993;p56"/>
          <p:cNvSpPr txBox="1">
            <a:spLocks noGrp="1"/>
          </p:cNvSpPr>
          <p:nvPr>
            <p:ph type="body" idx="1"/>
          </p:nvPr>
        </p:nvSpPr>
        <p:spPr>
          <a:xfrm>
            <a:off x="1016625" y="3243514"/>
            <a:ext cx="2912841" cy="2921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600"/>
              <a:buNone/>
            </a:pPr>
            <a:r>
              <a:rPr lang="en-GB" sz="1600">
                <a:latin typeface="Arial"/>
                <a:ea typeface="Arial"/>
                <a:cs typeface="Arial"/>
                <a:sym typeface="Arial"/>
              </a:rPr>
              <a:t>Real-time Requirements</a:t>
            </a:r>
            <a:endParaRPr/>
          </a:p>
        </p:txBody>
      </p:sp>
      <p:sp>
        <p:nvSpPr>
          <p:cNvPr id="994" name="Google Shape;994;p56"/>
          <p:cNvSpPr txBox="1">
            <a:spLocks noGrp="1"/>
          </p:cNvSpPr>
          <p:nvPr>
            <p:ph type="body" idx="3"/>
          </p:nvPr>
        </p:nvSpPr>
        <p:spPr>
          <a:xfrm>
            <a:off x="120444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Flying a drone means every millisecond counts – or we crash into a wall. The model and data pipes therefore need to be stable and performant.</a:t>
            </a:r>
            <a:endParaRPr/>
          </a:p>
        </p:txBody>
      </p:sp>
      <p:sp>
        <p:nvSpPr>
          <p:cNvPr id="995" name="Google Shape;995;p56"/>
          <p:cNvSpPr txBox="1">
            <a:spLocks noGrp="1"/>
          </p:cNvSpPr>
          <p:nvPr>
            <p:ph type="body" idx="4"/>
          </p:nvPr>
        </p:nvSpPr>
        <p:spPr>
          <a:xfrm>
            <a:off x="4533899" y="3243514"/>
            <a:ext cx="3095625" cy="292199"/>
          </a:xfrm>
          <a:prstGeom prst="rect">
            <a:avLst/>
          </a:prstGeom>
          <a:noFill/>
          <a:ln>
            <a:noFill/>
          </a:ln>
        </p:spPr>
        <p:txBody>
          <a:bodyPr spcFirstLastPara="1" wrap="square" lIns="0" tIns="45700" rIns="0"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Python | JavaScript | Hardware</a:t>
            </a:r>
            <a:endParaRPr/>
          </a:p>
        </p:txBody>
      </p:sp>
      <p:sp>
        <p:nvSpPr>
          <p:cNvPr id="996" name="Google Shape;996;p56"/>
          <p:cNvSpPr txBox="1">
            <a:spLocks noGrp="1"/>
          </p:cNvSpPr>
          <p:nvPr>
            <p:ph type="body" idx="6"/>
          </p:nvPr>
        </p:nvSpPr>
        <p:spPr>
          <a:xfrm>
            <a:off x="483156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PoseNet runs in JavaScript. Training neural networks is much more mature in Python. Connecting to a drone API is needed. Bringing it all together is not simple.</a:t>
            </a:r>
            <a:endParaRPr/>
          </a:p>
        </p:txBody>
      </p:sp>
      <p:sp>
        <p:nvSpPr>
          <p:cNvPr id="997" name="Google Shape;997;p56"/>
          <p:cNvSpPr txBox="1">
            <a:spLocks noGrp="1"/>
          </p:cNvSpPr>
          <p:nvPr>
            <p:ph type="body" idx="7"/>
          </p:nvPr>
        </p:nvSpPr>
        <p:spPr>
          <a:xfrm>
            <a:off x="8270865" y="3243514"/>
            <a:ext cx="2912841" cy="2921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Needs to Work Offline</a:t>
            </a:r>
            <a:endParaRPr/>
          </a:p>
        </p:txBody>
      </p:sp>
      <p:sp>
        <p:nvSpPr>
          <p:cNvPr id="998" name="Google Shape;998;p56"/>
          <p:cNvSpPr txBox="1">
            <a:spLocks noGrp="1"/>
          </p:cNvSpPr>
          <p:nvPr>
            <p:ph type="body" idx="9"/>
          </p:nvPr>
        </p:nvSpPr>
        <p:spPr>
          <a:xfrm>
            <a:off x="845868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A drone has its own wireless network. The native PoseNet runs on Google servers – we therefore had to make it run locally, including all libraries.</a:t>
            </a:r>
            <a:endParaRPr/>
          </a:p>
        </p:txBody>
      </p:sp>
      <p:sp>
        <p:nvSpPr>
          <p:cNvPr id="999" name="Google Shape;999;p56"/>
          <p:cNvSpPr txBox="1"/>
          <p:nvPr/>
        </p:nvSpPr>
        <p:spPr>
          <a:xfrm>
            <a:off x="609600" y="419101"/>
            <a:ext cx="10972800" cy="914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SzPts val="3200"/>
              <a:buFont typeface="Helvetica Neue"/>
              <a:buNone/>
            </a:pPr>
            <a:r>
              <a:rPr lang="en-GB" sz="3200" b="1">
                <a:solidFill>
                  <a:schemeClr val="accent1"/>
                </a:solidFill>
                <a:latin typeface="Helvetica Neue"/>
                <a:ea typeface="Helvetica Neue"/>
                <a:cs typeface="Helvetica Neue"/>
                <a:sym typeface="Helvetica Neue"/>
              </a:rPr>
              <a:t>MUCH MORE THAN A STANDALONE MACHINE LEARNING MODEL</a:t>
            </a:r>
            <a:endParaRPr/>
          </a:p>
        </p:txBody>
      </p:sp>
      <p:pic>
        <p:nvPicPr>
          <p:cNvPr id="1000" name="Google Shape;1000;p56"/>
          <p:cNvPicPr preferRelativeResize="0"/>
          <p:nvPr/>
        </p:nvPicPr>
        <p:blipFill rotWithShape="1">
          <a:blip r:embed="rId3">
            <a:alphaModFix/>
          </a:blip>
          <a:srcRect/>
          <a:stretch/>
        </p:blipFill>
        <p:spPr>
          <a:xfrm>
            <a:off x="1883958" y="3668834"/>
            <a:ext cx="865258" cy="865258"/>
          </a:xfrm>
          <a:prstGeom prst="rect">
            <a:avLst/>
          </a:prstGeom>
          <a:noFill/>
          <a:ln>
            <a:noFill/>
          </a:ln>
        </p:spPr>
      </p:pic>
      <p:pic>
        <p:nvPicPr>
          <p:cNvPr id="1001" name="Google Shape;1001;p56"/>
          <p:cNvPicPr preferRelativeResize="0"/>
          <p:nvPr/>
        </p:nvPicPr>
        <p:blipFill rotWithShape="1">
          <a:blip r:embed="rId4">
            <a:alphaModFix/>
          </a:blip>
          <a:srcRect/>
          <a:stretch/>
        </p:blipFill>
        <p:spPr>
          <a:xfrm>
            <a:off x="5742310" y="3687210"/>
            <a:ext cx="561064" cy="561064"/>
          </a:xfrm>
          <a:prstGeom prst="rect">
            <a:avLst/>
          </a:prstGeom>
          <a:noFill/>
          <a:ln>
            <a:noFill/>
          </a:ln>
        </p:spPr>
      </p:pic>
      <p:pic>
        <p:nvPicPr>
          <p:cNvPr id="1002" name="Google Shape;1002;p56"/>
          <p:cNvPicPr preferRelativeResize="0"/>
          <p:nvPr/>
        </p:nvPicPr>
        <p:blipFill rotWithShape="1">
          <a:blip r:embed="rId5">
            <a:alphaModFix/>
          </a:blip>
          <a:srcRect/>
          <a:stretch/>
        </p:blipFill>
        <p:spPr>
          <a:xfrm>
            <a:off x="5153670" y="3926235"/>
            <a:ext cx="561064" cy="561064"/>
          </a:xfrm>
          <a:prstGeom prst="rect">
            <a:avLst/>
          </a:prstGeom>
          <a:noFill/>
          <a:ln>
            <a:noFill/>
          </a:ln>
        </p:spPr>
      </p:pic>
      <p:pic>
        <p:nvPicPr>
          <p:cNvPr id="1003" name="Google Shape;1003;p56"/>
          <p:cNvPicPr preferRelativeResize="0"/>
          <p:nvPr/>
        </p:nvPicPr>
        <p:blipFill rotWithShape="1">
          <a:blip r:embed="rId6">
            <a:alphaModFix/>
          </a:blip>
          <a:srcRect/>
          <a:stretch/>
        </p:blipFill>
        <p:spPr>
          <a:xfrm>
            <a:off x="6280561" y="3712440"/>
            <a:ext cx="821652" cy="821652"/>
          </a:xfrm>
          <a:prstGeom prst="rect">
            <a:avLst/>
          </a:prstGeom>
          <a:noFill/>
          <a:ln>
            <a:noFill/>
          </a:ln>
        </p:spPr>
      </p:pic>
      <p:pic>
        <p:nvPicPr>
          <p:cNvPr id="1004" name="Google Shape;1004;p56"/>
          <p:cNvPicPr preferRelativeResize="0"/>
          <p:nvPr/>
        </p:nvPicPr>
        <p:blipFill rotWithShape="1">
          <a:blip r:embed="rId7">
            <a:alphaModFix/>
          </a:blip>
          <a:srcRect/>
          <a:stretch/>
        </p:blipFill>
        <p:spPr>
          <a:xfrm>
            <a:off x="9246079" y="3637658"/>
            <a:ext cx="1053448" cy="105344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SYSTEM COMPONENTS</a:t>
            </a:r>
            <a:endParaRPr/>
          </a:p>
        </p:txBody>
      </p:sp>
      <p:grpSp>
        <p:nvGrpSpPr>
          <p:cNvPr id="1010" name="Google Shape;1010;p57"/>
          <p:cNvGrpSpPr/>
          <p:nvPr/>
        </p:nvGrpSpPr>
        <p:grpSpPr>
          <a:xfrm>
            <a:off x="381001" y="2619364"/>
            <a:ext cx="11087099" cy="3996465"/>
            <a:chOff x="381001" y="2069154"/>
            <a:chExt cx="11087099" cy="3996465"/>
          </a:xfrm>
        </p:grpSpPr>
        <p:sp>
          <p:nvSpPr>
            <p:cNvPr id="1011" name="Google Shape;1011;p57"/>
            <p:cNvSpPr txBox="1"/>
            <p:nvPr/>
          </p:nvSpPr>
          <p:spPr>
            <a:xfrm>
              <a:off x="7508004"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sp>
          <p:nvSpPr>
            <p:cNvPr id="1012" name="Google Shape;1012;p57"/>
            <p:cNvSpPr txBox="1"/>
            <p:nvPr/>
          </p:nvSpPr>
          <p:spPr>
            <a:xfrm>
              <a:off x="5212556"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Gesture Detection</a:t>
              </a:r>
              <a:endParaRPr/>
            </a:p>
          </p:txBody>
        </p:sp>
        <p:sp>
          <p:nvSpPr>
            <p:cNvPr id="1013" name="Google Shape;1013;p57"/>
            <p:cNvSpPr txBox="1"/>
            <p:nvPr/>
          </p:nvSpPr>
          <p:spPr>
            <a:xfrm>
              <a:off x="2664385" y="2112628"/>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PoseNet</a:t>
              </a:r>
              <a:endParaRPr/>
            </a:p>
          </p:txBody>
        </p:sp>
        <p:cxnSp>
          <p:nvCxnSpPr>
            <p:cNvPr id="1014" name="Google Shape;1014;p57"/>
            <p:cNvCxnSpPr/>
            <p:nvPr/>
          </p:nvCxnSpPr>
          <p:spPr>
            <a:xfrm rot="10800000">
              <a:off x="1859669" y="2889118"/>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015" name="Google Shape;1015;p57"/>
            <p:cNvSpPr/>
            <p:nvPr/>
          </p:nvSpPr>
          <p:spPr>
            <a:xfrm>
              <a:off x="287759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16" name="Google Shape;1016;p57"/>
            <p:cNvSpPr/>
            <p:nvPr/>
          </p:nvSpPr>
          <p:spPr>
            <a:xfrm rot="-5400000">
              <a:off x="4366161"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Wireframe</a:t>
              </a:r>
              <a:endParaRPr/>
            </a:p>
          </p:txBody>
        </p:sp>
        <p:pic>
          <p:nvPicPr>
            <p:cNvPr id="1017" name="Google Shape;1017;p57"/>
            <p:cNvPicPr preferRelativeResize="0"/>
            <p:nvPr/>
          </p:nvPicPr>
          <p:blipFill rotWithShape="1">
            <a:blip r:embed="rId3">
              <a:alphaModFix/>
            </a:blip>
            <a:srcRect/>
            <a:stretch/>
          </p:blipFill>
          <p:spPr>
            <a:xfrm rot="5400000">
              <a:off x="9072146" y="3633928"/>
              <a:ext cx="572651" cy="572651"/>
            </a:xfrm>
            <a:prstGeom prst="rect">
              <a:avLst/>
            </a:prstGeom>
            <a:noFill/>
            <a:ln>
              <a:noFill/>
            </a:ln>
          </p:spPr>
        </p:pic>
        <p:pic>
          <p:nvPicPr>
            <p:cNvPr id="1018" name="Google Shape;1018;p57"/>
            <p:cNvPicPr preferRelativeResize="0"/>
            <p:nvPr/>
          </p:nvPicPr>
          <p:blipFill rotWithShape="1">
            <a:blip r:embed="rId4">
              <a:alphaModFix/>
            </a:blip>
            <a:srcRect/>
            <a:stretch/>
          </p:blipFill>
          <p:spPr>
            <a:xfrm>
              <a:off x="4655440" y="4314395"/>
              <a:ext cx="283302" cy="283302"/>
            </a:xfrm>
            <a:prstGeom prst="rect">
              <a:avLst/>
            </a:prstGeom>
            <a:noFill/>
            <a:ln>
              <a:noFill/>
            </a:ln>
          </p:spPr>
        </p:pic>
        <p:sp>
          <p:nvSpPr>
            <p:cNvPr id="1019" name="Google Shape;1019;p57"/>
            <p:cNvSpPr/>
            <p:nvPr/>
          </p:nvSpPr>
          <p:spPr>
            <a:xfrm>
              <a:off x="5386963"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20" name="Google Shape;1020;p57"/>
            <p:cNvSpPr/>
            <p:nvPr/>
          </p:nvSpPr>
          <p:spPr>
            <a:xfrm rot="-5400000">
              <a:off x="6762202"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Movements</a:t>
              </a:r>
              <a:endParaRPr/>
            </a:p>
          </p:txBody>
        </p:sp>
        <p:pic>
          <p:nvPicPr>
            <p:cNvPr id="1021" name="Google Shape;1021;p57"/>
            <p:cNvPicPr preferRelativeResize="0"/>
            <p:nvPr/>
          </p:nvPicPr>
          <p:blipFill rotWithShape="1">
            <a:blip r:embed="rId4">
              <a:alphaModFix/>
            </a:blip>
            <a:srcRect/>
            <a:stretch/>
          </p:blipFill>
          <p:spPr>
            <a:xfrm>
              <a:off x="7043319" y="4314395"/>
              <a:ext cx="283302" cy="283302"/>
            </a:xfrm>
            <a:prstGeom prst="rect">
              <a:avLst/>
            </a:prstGeom>
            <a:noFill/>
            <a:ln>
              <a:noFill/>
            </a:ln>
          </p:spPr>
        </p:pic>
        <p:sp>
          <p:nvSpPr>
            <p:cNvPr id="1022" name="Google Shape;1022;p57"/>
            <p:cNvSpPr/>
            <p:nvPr/>
          </p:nvSpPr>
          <p:spPr>
            <a:xfrm>
              <a:off x="768348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cxnSp>
          <p:nvCxnSpPr>
            <p:cNvPr id="1023" name="Google Shape;1023;p57"/>
            <p:cNvCxnSpPr/>
            <p:nvPr/>
          </p:nvCxnSpPr>
          <p:spPr>
            <a:xfrm rot="10800000">
              <a:off x="6674918" y="3838885"/>
              <a:ext cx="368402" cy="0"/>
            </a:xfrm>
            <a:prstGeom prst="straightConnector1">
              <a:avLst/>
            </a:prstGeom>
            <a:noFill/>
            <a:ln w="12700" cap="flat" cmpd="sng">
              <a:solidFill>
                <a:schemeClr val="accent5"/>
              </a:solidFill>
              <a:prstDash val="solid"/>
              <a:round/>
              <a:headEnd type="triangle" w="med" len="med"/>
              <a:tailEnd type="none" w="sm" len="sm"/>
            </a:ln>
          </p:spPr>
        </p:cxnSp>
        <p:cxnSp>
          <p:nvCxnSpPr>
            <p:cNvPr id="1024" name="Google Shape;1024;p57"/>
            <p:cNvCxnSpPr/>
            <p:nvPr/>
          </p:nvCxnSpPr>
          <p:spPr>
            <a:xfrm rot="10800000">
              <a:off x="7355695" y="3831804"/>
              <a:ext cx="304023" cy="0"/>
            </a:xfrm>
            <a:prstGeom prst="straightConnector1">
              <a:avLst/>
            </a:prstGeom>
            <a:noFill/>
            <a:ln w="12700" cap="flat" cmpd="sng">
              <a:solidFill>
                <a:schemeClr val="accent5"/>
              </a:solidFill>
              <a:prstDash val="solid"/>
              <a:round/>
              <a:headEnd type="triangle" w="med" len="med"/>
              <a:tailEnd type="none" w="sm" len="sm"/>
            </a:ln>
          </p:spPr>
        </p:cxnSp>
        <p:cxnSp>
          <p:nvCxnSpPr>
            <p:cNvPr id="1025" name="Google Shape;1025;p57"/>
            <p:cNvCxnSpPr/>
            <p:nvPr/>
          </p:nvCxnSpPr>
          <p:spPr>
            <a:xfrm rot="10800000">
              <a:off x="9733383" y="3946719"/>
              <a:ext cx="392634" cy="0"/>
            </a:xfrm>
            <a:prstGeom prst="straightConnector1">
              <a:avLst/>
            </a:prstGeom>
            <a:noFill/>
            <a:ln w="12700" cap="flat" cmpd="sng">
              <a:solidFill>
                <a:schemeClr val="accent5"/>
              </a:solidFill>
              <a:prstDash val="solid"/>
              <a:round/>
              <a:headEnd type="triangle" w="med" len="med"/>
              <a:tailEnd type="none" w="sm" len="sm"/>
            </a:ln>
          </p:spPr>
        </p:cxnSp>
        <p:sp>
          <p:nvSpPr>
            <p:cNvPr id="1026" name="Google Shape;1026;p57"/>
            <p:cNvSpPr/>
            <p:nvPr/>
          </p:nvSpPr>
          <p:spPr>
            <a:xfrm rot="-5400000">
              <a:off x="1898452" y="2725554"/>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Video</a:t>
              </a:r>
              <a:endParaRPr/>
            </a:p>
          </p:txBody>
        </p:sp>
        <p:pic>
          <p:nvPicPr>
            <p:cNvPr id="1027" name="Google Shape;1027;p57"/>
            <p:cNvPicPr preferRelativeResize="0"/>
            <p:nvPr/>
          </p:nvPicPr>
          <p:blipFill rotWithShape="1">
            <a:blip r:embed="rId4">
              <a:alphaModFix/>
            </a:blip>
            <a:srcRect/>
            <a:stretch/>
          </p:blipFill>
          <p:spPr>
            <a:xfrm>
              <a:off x="2165921" y="3298909"/>
              <a:ext cx="283302" cy="283302"/>
            </a:xfrm>
            <a:prstGeom prst="rect">
              <a:avLst/>
            </a:prstGeom>
            <a:noFill/>
            <a:ln>
              <a:noFill/>
            </a:ln>
          </p:spPr>
        </p:pic>
        <p:cxnSp>
          <p:nvCxnSpPr>
            <p:cNvPr id="1028" name="Google Shape;1028;p57"/>
            <p:cNvCxnSpPr>
              <a:stCxn id="1015" idx="0"/>
              <a:endCxn id="1029" idx="2"/>
            </p:cNvCxnSpPr>
            <p:nvPr/>
          </p:nvCxnSpPr>
          <p:spPr>
            <a:xfrm rot="10800000">
              <a:off x="3525043" y="3270440"/>
              <a:ext cx="0" cy="155700"/>
            </a:xfrm>
            <a:prstGeom prst="straightConnector1">
              <a:avLst/>
            </a:prstGeom>
            <a:noFill/>
            <a:ln w="12700" cap="flat" cmpd="sng">
              <a:solidFill>
                <a:schemeClr val="accent5"/>
              </a:solidFill>
              <a:prstDash val="solid"/>
              <a:round/>
              <a:headEnd type="triangle" w="med" len="med"/>
              <a:tailEnd type="none" w="sm" len="sm"/>
            </a:ln>
          </p:spPr>
        </p:cxnSp>
        <p:pic>
          <p:nvPicPr>
            <p:cNvPr id="1030" name="Google Shape;1030;p57" descr="A close up of a logo&#10;&#10;Description generated with very high confidence"/>
            <p:cNvPicPr preferRelativeResize="0"/>
            <p:nvPr/>
          </p:nvPicPr>
          <p:blipFill rotWithShape="1">
            <a:blip r:embed="rId5">
              <a:alphaModFix/>
            </a:blip>
            <a:srcRect/>
            <a:stretch/>
          </p:blipFill>
          <p:spPr>
            <a:xfrm>
              <a:off x="5632394" y="3657489"/>
              <a:ext cx="348631" cy="348631"/>
            </a:xfrm>
            <a:prstGeom prst="rect">
              <a:avLst/>
            </a:prstGeom>
            <a:noFill/>
            <a:ln>
              <a:noFill/>
            </a:ln>
          </p:spPr>
        </p:pic>
        <p:grpSp>
          <p:nvGrpSpPr>
            <p:cNvPr id="1031" name="Google Shape;1031;p57"/>
            <p:cNvGrpSpPr/>
            <p:nvPr/>
          </p:nvGrpSpPr>
          <p:grpSpPr>
            <a:xfrm>
              <a:off x="10276635" y="3355835"/>
              <a:ext cx="1191465" cy="1006851"/>
              <a:chOff x="3256246" y="4046195"/>
              <a:chExt cx="1822898" cy="1540446"/>
            </a:xfrm>
          </p:grpSpPr>
          <p:pic>
            <p:nvPicPr>
              <p:cNvPr id="1032" name="Google Shape;1032;p57"/>
              <p:cNvPicPr preferRelativeResize="0"/>
              <p:nvPr/>
            </p:nvPicPr>
            <p:blipFill rotWithShape="1">
              <a:blip r:embed="rId6">
                <a:alphaModFix/>
              </a:blip>
              <a:srcRect t="40619"/>
              <a:stretch/>
            </p:blipFill>
            <p:spPr>
              <a:xfrm rot="-1166019">
                <a:off x="3368598" y="4398774"/>
                <a:ext cx="1598195" cy="949029"/>
              </a:xfrm>
              <a:prstGeom prst="rect">
                <a:avLst/>
              </a:prstGeom>
              <a:noFill/>
              <a:ln>
                <a:noFill/>
              </a:ln>
            </p:spPr>
          </p:pic>
          <p:sp>
            <p:nvSpPr>
              <p:cNvPr id="1033" name="Google Shape;1033;p57"/>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grpSp>
          <p:nvGrpSpPr>
            <p:cNvPr id="1034" name="Google Shape;1034;p57"/>
            <p:cNvGrpSpPr/>
            <p:nvPr/>
          </p:nvGrpSpPr>
          <p:grpSpPr>
            <a:xfrm>
              <a:off x="4532033" y="4771457"/>
              <a:ext cx="970258" cy="1294163"/>
              <a:chOff x="4962150" y="4228000"/>
              <a:chExt cx="808868" cy="1078895"/>
            </a:xfrm>
          </p:grpSpPr>
          <p:sp>
            <p:nvSpPr>
              <p:cNvPr id="1035" name="Google Shape;1035;p57"/>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cxnSp>
            <p:nvCxnSpPr>
              <p:cNvPr id="1036" name="Google Shape;1036;p57"/>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1037" name="Google Shape;1037;p57"/>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038" name="Google Shape;1038;p57"/>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039" name="Google Shape;1039;p57"/>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1040" name="Google Shape;1040;p57"/>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041" name="Google Shape;1041;p57"/>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042" name="Google Shape;1042;p57"/>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043" name="Google Shape;1043;p57"/>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044" name="Google Shape;1044;p57"/>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045" name="Google Shape;1045;p57"/>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046" name="Google Shape;1046;p57"/>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047" name="Google Shape;1047;p57"/>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1048" name="Google Shape;1048;p57"/>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1049" name="Google Shape;1049;p57"/>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1050" name="Google Shape;1050;p57"/>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051" name="Google Shape;1051;p57"/>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1052" name="Google Shape;1052;p57"/>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053" name="Google Shape;1053;p57"/>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1054" name="Google Shape;1054;p57"/>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5" name="Google Shape;1055;p57"/>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6" name="Google Shape;1056;p57"/>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7" name="Google Shape;1057;p57"/>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8" name="Google Shape;1058;p57"/>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9" name="Google Shape;1059;p57"/>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0" name="Google Shape;1060;p57"/>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1" name="Google Shape;1061;p57"/>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2" name="Google Shape;1062;p57"/>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3" name="Google Shape;1063;p57"/>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4" name="Google Shape;1064;p57"/>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5" name="Google Shape;1065;p57"/>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6" name="Google Shape;1066;p57"/>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7" name="Google Shape;1067;p57"/>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8" name="Google Shape;1068;p57"/>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9" name="Google Shape;1069;p57"/>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0" name="Google Shape;1070;p57"/>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1" name="Google Shape;1071;p57"/>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2" name="Google Shape;1072;p57"/>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3" name="Google Shape;1073;p57"/>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pic>
          <p:nvPicPr>
            <p:cNvPr id="1074" name="Google Shape;1074;p57"/>
            <p:cNvPicPr preferRelativeResize="0"/>
            <p:nvPr/>
          </p:nvPicPr>
          <p:blipFill rotWithShape="1">
            <a:blip r:embed="rId7">
              <a:alphaModFix/>
            </a:blip>
            <a:srcRect/>
            <a:stretch/>
          </p:blipFill>
          <p:spPr>
            <a:xfrm>
              <a:off x="2956016" y="3606009"/>
              <a:ext cx="451591" cy="451591"/>
            </a:xfrm>
            <a:prstGeom prst="rect">
              <a:avLst/>
            </a:prstGeom>
            <a:noFill/>
            <a:ln>
              <a:noFill/>
            </a:ln>
          </p:spPr>
        </p:pic>
        <p:pic>
          <p:nvPicPr>
            <p:cNvPr id="1075" name="Google Shape;1075;p57"/>
            <p:cNvPicPr preferRelativeResize="0"/>
            <p:nvPr/>
          </p:nvPicPr>
          <p:blipFill rotWithShape="1">
            <a:blip r:embed="rId8">
              <a:alphaModFix/>
            </a:blip>
            <a:srcRect/>
            <a:stretch/>
          </p:blipFill>
          <p:spPr>
            <a:xfrm>
              <a:off x="3533876" y="3575634"/>
              <a:ext cx="512342" cy="512342"/>
            </a:xfrm>
            <a:prstGeom prst="rect">
              <a:avLst/>
            </a:prstGeom>
            <a:noFill/>
            <a:ln>
              <a:noFill/>
            </a:ln>
          </p:spPr>
        </p:pic>
        <p:sp>
          <p:nvSpPr>
            <p:cNvPr id="1029" name="Google Shape;1029;p57"/>
            <p:cNvSpPr/>
            <p:nvPr/>
          </p:nvSpPr>
          <p:spPr>
            <a:xfrm>
              <a:off x="2877599" y="2463888"/>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Client in Chrome</a:t>
              </a:r>
              <a:endParaRPr/>
            </a:p>
          </p:txBody>
        </p:sp>
        <p:pic>
          <p:nvPicPr>
            <p:cNvPr id="1076" name="Google Shape;1076;p57"/>
            <p:cNvPicPr preferRelativeResize="0"/>
            <p:nvPr/>
          </p:nvPicPr>
          <p:blipFill rotWithShape="1">
            <a:blip r:embed="rId9">
              <a:alphaModFix/>
            </a:blip>
            <a:srcRect l="24971" r="25429"/>
            <a:stretch/>
          </p:blipFill>
          <p:spPr>
            <a:xfrm>
              <a:off x="2939208" y="2918850"/>
              <a:ext cx="283302" cy="321760"/>
            </a:xfrm>
            <a:prstGeom prst="rect">
              <a:avLst/>
            </a:prstGeom>
            <a:noFill/>
            <a:ln>
              <a:noFill/>
            </a:ln>
          </p:spPr>
        </p:pic>
        <p:cxnSp>
          <p:nvCxnSpPr>
            <p:cNvPr id="1077" name="Google Shape;1077;p57"/>
            <p:cNvCxnSpPr/>
            <p:nvPr/>
          </p:nvCxnSpPr>
          <p:spPr>
            <a:xfrm flipH="1">
              <a:off x="4179703" y="3857969"/>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078" name="Google Shape;1078;p57"/>
            <p:cNvCxnSpPr/>
            <p:nvPr/>
          </p:nvCxnSpPr>
          <p:spPr>
            <a:xfrm rot="10800000">
              <a:off x="2488384" y="2889118"/>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079" name="Google Shape;1079;p57"/>
            <p:cNvCxnSpPr/>
            <p:nvPr/>
          </p:nvCxnSpPr>
          <p:spPr>
            <a:xfrm rot="10800000">
              <a:off x="4968905" y="3857969"/>
              <a:ext cx="427845" cy="0"/>
            </a:xfrm>
            <a:prstGeom prst="straightConnector1">
              <a:avLst/>
            </a:prstGeom>
            <a:noFill/>
            <a:ln w="12700" cap="flat" cmpd="sng">
              <a:solidFill>
                <a:schemeClr val="accent5"/>
              </a:solidFill>
              <a:prstDash val="solid"/>
              <a:round/>
              <a:headEnd type="triangle" w="med" len="med"/>
              <a:tailEnd type="none" w="sm" len="sm"/>
            </a:ln>
          </p:spPr>
        </p:cxnSp>
        <p:pic>
          <p:nvPicPr>
            <p:cNvPr id="1080" name="Google Shape;1080;p57"/>
            <p:cNvPicPr preferRelativeResize="0"/>
            <p:nvPr/>
          </p:nvPicPr>
          <p:blipFill rotWithShape="1">
            <a:blip r:embed="rId8">
              <a:alphaModFix/>
            </a:blip>
            <a:srcRect/>
            <a:stretch/>
          </p:blipFill>
          <p:spPr>
            <a:xfrm>
              <a:off x="5992190" y="3575634"/>
              <a:ext cx="512342" cy="512342"/>
            </a:xfrm>
            <a:prstGeom prst="rect">
              <a:avLst/>
            </a:prstGeom>
            <a:noFill/>
            <a:ln>
              <a:noFill/>
            </a:ln>
          </p:spPr>
        </p:pic>
        <p:pic>
          <p:nvPicPr>
            <p:cNvPr id="1081" name="Google Shape;1081;p57" descr="A close up of a logo&#10;&#10;Description generated with very high confidence"/>
            <p:cNvPicPr preferRelativeResize="0"/>
            <p:nvPr/>
          </p:nvPicPr>
          <p:blipFill rotWithShape="1">
            <a:blip r:embed="rId5">
              <a:alphaModFix/>
            </a:blip>
            <a:srcRect/>
            <a:stretch/>
          </p:blipFill>
          <p:spPr>
            <a:xfrm>
              <a:off x="8115067" y="3657489"/>
              <a:ext cx="348631" cy="348631"/>
            </a:xfrm>
            <a:prstGeom prst="rect">
              <a:avLst/>
            </a:prstGeom>
            <a:noFill/>
            <a:ln>
              <a:noFill/>
            </a:ln>
          </p:spPr>
        </p:pic>
        <p:sp>
          <p:nvSpPr>
            <p:cNvPr id="1082" name="Google Shape;1082;p57"/>
            <p:cNvSpPr/>
            <p:nvPr/>
          </p:nvSpPr>
          <p:spPr>
            <a:xfrm rot="10800000">
              <a:off x="7211891" y="4913669"/>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3" name="Google Shape;1083;p57"/>
            <p:cNvSpPr/>
            <p:nvPr/>
          </p:nvSpPr>
          <p:spPr>
            <a:xfrm>
              <a:off x="7211891" y="5185398"/>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4" name="Google Shape;1084;p57"/>
            <p:cNvSpPr/>
            <p:nvPr/>
          </p:nvSpPr>
          <p:spPr>
            <a:xfrm rot="-5400000">
              <a:off x="6806151" y="5242439"/>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5" name="Google Shape;1085;p57"/>
            <p:cNvSpPr/>
            <p:nvPr/>
          </p:nvSpPr>
          <p:spPr>
            <a:xfrm rot="5400000">
              <a:off x="6806151" y="5583050"/>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6" name="Google Shape;1086;p57"/>
            <p:cNvSpPr/>
            <p:nvPr/>
          </p:nvSpPr>
          <p:spPr>
            <a:xfrm>
              <a:off x="6816965" y="4903601"/>
              <a:ext cx="249458" cy="249459"/>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1">
                <a:solidFill>
                  <a:schemeClr val="lt1"/>
                </a:solidFill>
                <a:latin typeface="Arial"/>
                <a:ea typeface="Arial"/>
                <a:cs typeface="Arial"/>
                <a:sym typeface="Arial"/>
              </a:endParaRPr>
            </a:p>
          </p:txBody>
        </p:sp>
        <p:sp>
          <p:nvSpPr>
            <p:cNvPr id="1087" name="Google Shape;1087;p57"/>
            <p:cNvSpPr/>
            <p:nvPr/>
          </p:nvSpPr>
          <p:spPr>
            <a:xfrm rot="10800000">
              <a:off x="7211890" y="5596104"/>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8" name="Google Shape;1088;p57"/>
            <p:cNvSpPr/>
            <p:nvPr/>
          </p:nvSpPr>
          <p:spPr>
            <a:xfrm>
              <a:off x="7233786" y="5463345"/>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grpSp>
          <p:nvGrpSpPr>
            <p:cNvPr id="1089" name="Google Shape;1089;p57"/>
            <p:cNvGrpSpPr/>
            <p:nvPr/>
          </p:nvGrpSpPr>
          <p:grpSpPr>
            <a:xfrm>
              <a:off x="381001" y="2069154"/>
              <a:ext cx="950811" cy="1513057"/>
              <a:chOff x="4902603" y="708308"/>
              <a:chExt cx="792656" cy="1261379"/>
            </a:xfrm>
          </p:grpSpPr>
          <p:pic>
            <p:nvPicPr>
              <p:cNvPr id="1090" name="Google Shape;1090;p57"/>
              <p:cNvPicPr preferRelativeResize="0"/>
              <p:nvPr/>
            </p:nvPicPr>
            <p:blipFill rotWithShape="1">
              <a:blip r:embed="rId10">
                <a:alphaModFix/>
              </a:blip>
              <a:srcRect/>
              <a:stretch/>
            </p:blipFill>
            <p:spPr>
              <a:xfrm>
                <a:off x="4902603" y="708308"/>
                <a:ext cx="792656" cy="1261379"/>
              </a:xfrm>
              <a:prstGeom prst="rect">
                <a:avLst/>
              </a:prstGeom>
              <a:noFill/>
              <a:ln>
                <a:noFill/>
              </a:ln>
            </p:spPr>
          </p:pic>
          <p:sp>
            <p:nvSpPr>
              <p:cNvPr id="1091" name="Google Shape;1091;p57"/>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grpSp>
        <p:sp>
          <p:nvSpPr>
            <p:cNvPr id="1092" name="Google Shape;1092;p57"/>
            <p:cNvSpPr/>
            <p:nvPr/>
          </p:nvSpPr>
          <p:spPr>
            <a:xfrm>
              <a:off x="1140696" y="2196026"/>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93" name="Google Shape;1093;p57"/>
            <p:cNvSpPr/>
            <p:nvPr/>
          </p:nvSpPr>
          <p:spPr>
            <a:xfrm>
              <a:off x="11197014" y="3554620"/>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1094" name="Google Shape;1094;p57"/>
            <p:cNvPicPr preferRelativeResize="0"/>
            <p:nvPr/>
          </p:nvPicPr>
          <p:blipFill rotWithShape="1">
            <a:blip r:embed="rId11">
              <a:alphaModFix/>
            </a:blip>
            <a:srcRect/>
            <a:stretch/>
          </p:blipFill>
          <p:spPr>
            <a:xfrm flipH="1">
              <a:off x="1344417" y="2619364"/>
              <a:ext cx="539508" cy="539508"/>
            </a:xfrm>
            <a:prstGeom prst="rect">
              <a:avLst/>
            </a:prstGeom>
            <a:noFill/>
            <a:ln>
              <a:noFill/>
            </a:ln>
          </p:spPr>
        </p:pic>
      </p:grpSp>
      <p:sp>
        <p:nvSpPr>
          <p:cNvPr id="1095" name="Google Shape;1095;p57"/>
          <p:cNvSpPr/>
          <p:nvPr/>
        </p:nvSpPr>
        <p:spPr>
          <a:xfrm>
            <a:off x="304800" y="2466866"/>
            <a:ext cx="2242403" cy="2836787"/>
          </a:xfrm>
          <a:prstGeom prst="roundRect">
            <a:avLst>
              <a:gd name="adj" fmla="val 4892"/>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6" name="Google Shape;1096;p57"/>
          <p:cNvSpPr/>
          <p:nvPr/>
        </p:nvSpPr>
        <p:spPr>
          <a:xfrm>
            <a:off x="2052910" y="2466866"/>
            <a:ext cx="3059977"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7" name="Google Shape;1097;p57"/>
          <p:cNvSpPr/>
          <p:nvPr/>
        </p:nvSpPr>
        <p:spPr>
          <a:xfrm>
            <a:off x="4456022" y="2466866"/>
            <a:ext cx="3018771"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8" name="Google Shape;1098;p57"/>
          <p:cNvSpPr/>
          <p:nvPr/>
        </p:nvSpPr>
        <p:spPr>
          <a:xfrm>
            <a:off x="6939944" y="2466866"/>
            <a:ext cx="4642456" cy="2836787"/>
          </a:xfrm>
          <a:prstGeom prst="roundRect">
            <a:avLst>
              <a:gd name="adj" fmla="val 287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99" name="Google Shape;1099;p57"/>
          <p:cNvCxnSpPr/>
          <p:nvPr/>
        </p:nvCxnSpPr>
        <p:spPr>
          <a:xfrm>
            <a:off x="515071"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0" name="Google Shape;1100;p57"/>
          <p:cNvSpPr txBox="1"/>
          <p:nvPr/>
        </p:nvSpPr>
        <p:spPr>
          <a:xfrm>
            <a:off x="600463" y="1235504"/>
            <a:ext cx="3148567" cy="5202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We use a webcam to record gestures from users in real-time.</a:t>
            </a:r>
            <a:endParaRPr/>
          </a:p>
        </p:txBody>
      </p:sp>
      <p:cxnSp>
        <p:nvCxnSpPr>
          <p:cNvPr id="1101" name="Google Shape;1101;p57"/>
          <p:cNvCxnSpPr/>
          <p:nvPr/>
        </p:nvCxnSpPr>
        <p:spPr>
          <a:xfrm>
            <a:off x="2547203"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2" name="Google Shape;1102;p57"/>
          <p:cNvSpPr txBox="1"/>
          <p:nvPr/>
        </p:nvSpPr>
        <p:spPr>
          <a:xfrm>
            <a:off x="2632595" y="1235503"/>
            <a:ext cx="3148567"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PoseNet runs on a local node.js server and is exposed via a website. It translates a video stream into a wireframe stream.</a:t>
            </a:r>
            <a:endParaRPr/>
          </a:p>
        </p:txBody>
      </p:sp>
      <p:cxnSp>
        <p:nvCxnSpPr>
          <p:cNvPr id="1103" name="Google Shape;1103;p57"/>
          <p:cNvCxnSpPr/>
          <p:nvPr/>
        </p:nvCxnSpPr>
        <p:spPr>
          <a:xfrm>
            <a:off x="5127164"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4" name="Google Shape;1104;p57"/>
          <p:cNvSpPr txBox="1"/>
          <p:nvPr/>
        </p:nvSpPr>
        <p:spPr>
          <a:xfrm>
            <a:off x="5212556"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Python websocket server consumes the wireframe stream and feeds it into a gesture model. This model extracts movements like take-off or left from the wireframe stream.</a:t>
            </a:r>
            <a:endParaRPr/>
          </a:p>
        </p:txBody>
      </p:sp>
      <p:cxnSp>
        <p:nvCxnSpPr>
          <p:cNvPr id="1105" name="Google Shape;1105;p57"/>
          <p:cNvCxnSpPr/>
          <p:nvPr/>
        </p:nvCxnSpPr>
        <p:spPr>
          <a:xfrm>
            <a:off x="7366917"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6" name="Google Shape;1106;p57"/>
          <p:cNvSpPr txBox="1"/>
          <p:nvPr/>
        </p:nvSpPr>
        <p:spPr>
          <a:xfrm>
            <a:off x="7452309"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steering module connect the drone API with the movement stream from the gesture model and ensures multi-threading and realtime movements.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500"/>
                                        <p:tgtEl>
                                          <p:spTgt spid="110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095"/>
                                        </p:tgtEl>
                                        <p:attrNameLst>
                                          <p:attrName>style.visibility</p:attrName>
                                        </p:attrNameLst>
                                      </p:cBhvr>
                                      <p:to>
                                        <p:strVal val="visible"/>
                                      </p:to>
                                    </p:set>
                                    <p:anim calcmode="lin" valueType="num">
                                      <p:cBhvr additive="base">
                                        <p:cTn id="13" dur="500"/>
                                        <p:tgtEl>
                                          <p:spTgt spid="109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02"/>
                                        </p:tgtEl>
                                        <p:attrNameLst>
                                          <p:attrName>style.visibility</p:attrName>
                                        </p:attrNameLst>
                                      </p:cBhvr>
                                      <p:to>
                                        <p:strVal val="visible"/>
                                      </p:to>
                                    </p:set>
                                    <p:anim calcmode="lin" valueType="num">
                                      <p:cBhvr additive="base">
                                        <p:cTn id="21" dur="500"/>
                                        <p:tgtEl>
                                          <p:spTgt spid="1102"/>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96"/>
                                        </p:tgtEl>
                                        <p:attrNameLst>
                                          <p:attrName>style.visibility</p:attrName>
                                        </p:attrNameLst>
                                      </p:cBhvr>
                                      <p:to>
                                        <p:strVal val="visible"/>
                                      </p:to>
                                    </p:set>
                                    <p:anim calcmode="lin" valueType="num">
                                      <p:cBhvr additive="base">
                                        <p:cTn id="24" dur="500"/>
                                        <p:tgtEl>
                                          <p:spTgt spid="1096"/>
                                        </p:tgtEl>
                                        <p:attrNameLst>
                                          <p:attrName>ppt_y</p:attrName>
                                        </p:attrNameLst>
                                      </p:cBhvr>
                                      <p:tavLst>
                                        <p:tav tm="0">
                                          <p:val>
                                            <p:strVal val="#ppt_y+1"/>
                                          </p:val>
                                        </p:tav>
                                        <p:tav tm="100000">
                                          <p:val>
                                            <p:strVal val="#ppt_y"/>
                                          </p:val>
                                        </p:tav>
                                      </p:tavLst>
                                    </p:anim>
                                  </p:childTnLst>
                                </p:cTn>
                              </p:par>
                              <p:par>
                                <p:cTn id="25" presetID="2" presetClass="exit" presetSubtype="4" fill="hold" nodeType="withEffect">
                                  <p:stCondLst>
                                    <p:cond delay="0"/>
                                  </p:stCondLst>
                                  <p:childTnLst>
                                    <p:anim calcmode="lin" valueType="num">
                                      <p:cBhvr additive="base">
                                        <p:cTn id="26" dur="500"/>
                                        <p:tgtEl>
                                          <p:spTgt spid="1100"/>
                                        </p:tgtEl>
                                        <p:attrNameLst>
                                          <p:attrName>ppt_y</p:attrName>
                                        </p:attrNameLst>
                                      </p:cBhvr>
                                      <p:tavLst>
                                        <p:tav tm="0">
                                          <p:val>
                                            <p:strVal val="#ppt_y"/>
                                          </p:val>
                                        </p:tav>
                                        <p:tav tm="100000">
                                          <p:val>
                                            <p:strVal val="#ppt_y+1"/>
                                          </p:val>
                                        </p:tav>
                                      </p:tavLst>
                                    </p:anim>
                                    <p:set>
                                      <p:cBhvr>
                                        <p:cTn id="27" dur="1" fill="hold">
                                          <p:stCondLst>
                                            <p:cond delay="500"/>
                                          </p:stCondLst>
                                        </p:cTn>
                                        <p:tgtEl>
                                          <p:spTgt spid="1100"/>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1099"/>
                                        </p:tgtEl>
                                        <p:attrNameLst>
                                          <p:attrName>ppt_y</p:attrName>
                                        </p:attrNameLst>
                                      </p:cBhvr>
                                      <p:tavLst>
                                        <p:tav tm="0">
                                          <p:val>
                                            <p:strVal val="#ppt_y"/>
                                          </p:val>
                                        </p:tav>
                                        <p:tav tm="100000">
                                          <p:val>
                                            <p:strVal val="#ppt_y+1"/>
                                          </p:val>
                                        </p:tav>
                                      </p:tavLst>
                                    </p:anim>
                                    <p:set>
                                      <p:cBhvr>
                                        <p:cTn id="30" dur="1" fill="hold">
                                          <p:stCondLst>
                                            <p:cond delay="500"/>
                                          </p:stCondLst>
                                        </p:cTn>
                                        <p:tgtEl>
                                          <p:spTgt spid="109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095"/>
                                        </p:tgtEl>
                                        <p:attrNameLst>
                                          <p:attrName>ppt_y</p:attrName>
                                        </p:attrNameLst>
                                      </p:cBhvr>
                                      <p:tavLst>
                                        <p:tav tm="0">
                                          <p:val>
                                            <p:strVal val="#ppt_y"/>
                                          </p:val>
                                        </p:tav>
                                        <p:tav tm="100000">
                                          <p:val>
                                            <p:strVal val="#ppt_y+1"/>
                                          </p:val>
                                        </p:tav>
                                      </p:tavLst>
                                    </p:anim>
                                    <p:set>
                                      <p:cBhvr>
                                        <p:cTn id="33" dur="1" fill="hold">
                                          <p:stCondLst>
                                            <p:cond delay="500"/>
                                          </p:stCondLst>
                                        </p:cTn>
                                        <p:tgtEl>
                                          <p:spTgt spid="109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97"/>
                                        </p:tgtEl>
                                        <p:attrNameLst>
                                          <p:attrName>style.visibility</p:attrName>
                                        </p:attrNameLst>
                                      </p:cBhvr>
                                      <p:to>
                                        <p:strVal val="visible"/>
                                      </p:to>
                                    </p:set>
                                    <p:anim calcmode="lin" valueType="num">
                                      <p:cBhvr additive="base">
                                        <p:cTn id="38" dur="500"/>
                                        <p:tgtEl>
                                          <p:spTgt spid="1097"/>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03"/>
                                        </p:tgtEl>
                                        <p:attrNameLst>
                                          <p:attrName>style.visibility</p:attrName>
                                        </p:attrNameLst>
                                      </p:cBhvr>
                                      <p:to>
                                        <p:strVal val="visible"/>
                                      </p:to>
                                    </p:set>
                                    <p:anim calcmode="lin" valueType="num">
                                      <p:cBhvr additive="base">
                                        <p:cTn id="41" dur="500"/>
                                        <p:tgtEl>
                                          <p:spTgt spid="1103"/>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104"/>
                                        </p:tgtEl>
                                        <p:attrNameLst>
                                          <p:attrName>style.visibility</p:attrName>
                                        </p:attrNameLst>
                                      </p:cBhvr>
                                      <p:to>
                                        <p:strVal val="visible"/>
                                      </p:to>
                                    </p:set>
                                    <p:anim calcmode="lin" valueType="num">
                                      <p:cBhvr additive="base">
                                        <p:cTn id="44" dur="500"/>
                                        <p:tgtEl>
                                          <p:spTgt spid="1104"/>
                                        </p:tgtEl>
                                        <p:attrNameLst>
                                          <p:attrName>ppt_y</p:attrName>
                                        </p:attrNameLst>
                                      </p:cBhvr>
                                      <p:tavLst>
                                        <p:tav tm="0">
                                          <p:val>
                                            <p:strVal val="#ppt_y+1"/>
                                          </p:val>
                                        </p:tav>
                                        <p:tav tm="100000">
                                          <p:val>
                                            <p:strVal val="#ppt_y"/>
                                          </p:val>
                                        </p:tav>
                                      </p:tavLst>
                                    </p:anim>
                                  </p:childTnLst>
                                </p:cTn>
                              </p:par>
                              <p:par>
                                <p:cTn id="45" presetID="2" presetClass="exit" presetSubtype="4" fill="hold" nodeType="withEffect">
                                  <p:stCondLst>
                                    <p:cond delay="0"/>
                                  </p:stCondLst>
                                  <p:childTnLst>
                                    <p:anim calcmode="lin" valueType="num">
                                      <p:cBhvr additive="base">
                                        <p:cTn id="46" dur="500"/>
                                        <p:tgtEl>
                                          <p:spTgt spid="1101"/>
                                        </p:tgtEl>
                                        <p:attrNameLst>
                                          <p:attrName>ppt_y</p:attrName>
                                        </p:attrNameLst>
                                      </p:cBhvr>
                                      <p:tavLst>
                                        <p:tav tm="0">
                                          <p:val>
                                            <p:strVal val="#ppt_y"/>
                                          </p:val>
                                        </p:tav>
                                        <p:tav tm="100000">
                                          <p:val>
                                            <p:strVal val="#ppt_y+1"/>
                                          </p:val>
                                        </p:tav>
                                      </p:tavLst>
                                    </p:anim>
                                    <p:set>
                                      <p:cBhvr>
                                        <p:cTn id="47" dur="1" fill="hold">
                                          <p:stCondLst>
                                            <p:cond delay="500"/>
                                          </p:stCondLst>
                                        </p:cTn>
                                        <p:tgtEl>
                                          <p:spTgt spid="1101"/>
                                        </p:tgtEl>
                                        <p:attrNameLst>
                                          <p:attrName>style.visibility</p:attrName>
                                        </p:attrNameLst>
                                      </p:cBhvr>
                                      <p:to>
                                        <p:strVal val="hidden"/>
                                      </p:to>
                                    </p:set>
                                  </p:childTnLst>
                                </p:cTn>
                              </p:par>
                              <p:par>
                                <p:cTn id="48" presetID="2" presetClass="exit" presetSubtype="4" fill="hold" nodeType="withEffect">
                                  <p:stCondLst>
                                    <p:cond delay="0"/>
                                  </p:stCondLst>
                                  <p:childTnLst>
                                    <p:anim calcmode="lin" valueType="num">
                                      <p:cBhvr additive="base">
                                        <p:cTn id="49" dur="500"/>
                                        <p:tgtEl>
                                          <p:spTgt spid="1102"/>
                                        </p:tgtEl>
                                        <p:attrNameLst>
                                          <p:attrName>ppt_y</p:attrName>
                                        </p:attrNameLst>
                                      </p:cBhvr>
                                      <p:tavLst>
                                        <p:tav tm="0">
                                          <p:val>
                                            <p:strVal val="#ppt_y"/>
                                          </p:val>
                                        </p:tav>
                                        <p:tav tm="100000">
                                          <p:val>
                                            <p:strVal val="#ppt_y+1"/>
                                          </p:val>
                                        </p:tav>
                                      </p:tavLst>
                                    </p:anim>
                                    <p:set>
                                      <p:cBhvr>
                                        <p:cTn id="50" dur="1" fill="hold">
                                          <p:stCondLst>
                                            <p:cond delay="500"/>
                                          </p:stCondLst>
                                        </p:cTn>
                                        <p:tgtEl>
                                          <p:spTgt spid="1102"/>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1096"/>
                                        </p:tgtEl>
                                        <p:attrNameLst>
                                          <p:attrName>ppt_y</p:attrName>
                                        </p:attrNameLst>
                                      </p:cBhvr>
                                      <p:tavLst>
                                        <p:tav tm="0">
                                          <p:val>
                                            <p:strVal val="#ppt_y"/>
                                          </p:val>
                                        </p:tav>
                                        <p:tav tm="100000">
                                          <p:val>
                                            <p:strVal val="#ppt_y+1"/>
                                          </p:val>
                                        </p:tav>
                                      </p:tavLst>
                                    </p:anim>
                                    <p:set>
                                      <p:cBhvr>
                                        <p:cTn id="53" dur="1" fill="hold">
                                          <p:stCondLst>
                                            <p:cond delay="500"/>
                                          </p:stCondLst>
                                        </p:cTn>
                                        <p:tgtEl>
                                          <p:spTgt spid="10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106"/>
                                        </p:tgtEl>
                                        <p:attrNameLst>
                                          <p:attrName>style.visibility</p:attrName>
                                        </p:attrNameLst>
                                      </p:cBhvr>
                                      <p:to>
                                        <p:strVal val="visible"/>
                                      </p:to>
                                    </p:set>
                                    <p:anim calcmode="lin" valueType="num">
                                      <p:cBhvr additive="base">
                                        <p:cTn id="58" dur="500"/>
                                        <p:tgtEl>
                                          <p:spTgt spid="1106"/>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05"/>
                                        </p:tgtEl>
                                        <p:attrNameLst>
                                          <p:attrName>style.visibility</p:attrName>
                                        </p:attrNameLst>
                                      </p:cBhvr>
                                      <p:to>
                                        <p:strVal val="visible"/>
                                      </p:to>
                                    </p:set>
                                    <p:anim calcmode="lin" valueType="num">
                                      <p:cBhvr additive="base">
                                        <p:cTn id="61" dur="500"/>
                                        <p:tgtEl>
                                          <p:spTgt spid="1105"/>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098"/>
                                        </p:tgtEl>
                                        <p:attrNameLst>
                                          <p:attrName>style.visibility</p:attrName>
                                        </p:attrNameLst>
                                      </p:cBhvr>
                                      <p:to>
                                        <p:strVal val="visible"/>
                                      </p:to>
                                    </p:set>
                                    <p:anim calcmode="lin" valueType="num">
                                      <p:cBhvr additive="base">
                                        <p:cTn id="64" dur="500"/>
                                        <p:tgtEl>
                                          <p:spTgt spid="1098"/>
                                        </p:tgtEl>
                                        <p:attrNameLst>
                                          <p:attrName>ppt_y</p:attrName>
                                        </p:attrNameLst>
                                      </p:cBhvr>
                                      <p:tavLst>
                                        <p:tav tm="0">
                                          <p:val>
                                            <p:strVal val="#ppt_y+1"/>
                                          </p:val>
                                        </p:tav>
                                        <p:tav tm="100000">
                                          <p:val>
                                            <p:strVal val="#ppt_y"/>
                                          </p:val>
                                        </p:tav>
                                      </p:tavLst>
                                    </p:anim>
                                  </p:childTnLst>
                                </p:cTn>
                              </p:par>
                              <p:par>
                                <p:cTn id="65" presetID="2" presetClass="exit" presetSubtype="4" fill="hold" nodeType="withEffect">
                                  <p:stCondLst>
                                    <p:cond delay="0"/>
                                  </p:stCondLst>
                                  <p:childTnLst>
                                    <p:anim calcmode="lin" valueType="num">
                                      <p:cBhvr additive="base">
                                        <p:cTn id="66" dur="500"/>
                                        <p:tgtEl>
                                          <p:spTgt spid="1097"/>
                                        </p:tgtEl>
                                        <p:attrNameLst>
                                          <p:attrName>ppt_y</p:attrName>
                                        </p:attrNameLst>
                                      </p:cBhvr>
                                      <p:tavLst>
                                        <p:tav tm="0">
                                          <p:val>
                                            <p:strVal val="#ppt_y"/>
                                          </p:val>
                                        </p:tav>
                                        <p:tav tm="100000">
                                          <p:val>
                                            <p:strVal val="#ppt_y+1"/>
                                          </p:val>
                                        </p:tav>
                                      </p:tavLst>
                                    </p:anim>
                                    <p:set>
                                      <p:cBhvr>
                                        <p:cTn id="67" dur="1" fill="hold">
                                          <p:stCondLst>
                                            <p:cond delay="500"/>
                                          </p:stCondLst>
                                        </p:cTn>
                                        <p:tgtEl>
                                          <p:spTgt spid="109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103"/>
                                        </p:tgtEl>
                                        <p:attrNameLst>
                                          <p:attrName>ppt_y</p:attrName>
                                        </p:attrNameLst>
                                      </p:cBhvr>
                                      <p:tavLst>
                                        <p:tav tm="0">
                                          <p:val>
                                            <p:strVal val="#ppt_y"/>
                                          </p:val>
                                        </p:tav>
                                        <p:tav tm="100000">
                                          <p:val>
                                            <p:strVal val="#ppt_y+1"/>
                                          </p:val>
                                        </p:tav>
                                      </p:tavLst>
                                    </p:anim>
                                    <p:set>
                                      <p:cBhvr>
                                        <p:cTn id="70" dur="1" fill="hold">
                                          <p:stCondLst>
                                            <p:cond delay="500"/>
                                          </p:stCondLst>
                                        </p:cTn>
                                        <p:tgtEl>
                                          <p:spTgt spid="1103"/>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104"/>
                                        </p:tgtEl>
                                        <p:attrNameLst>
                                          <p:attrName>ppt_y</p:attrName>
                                        </p:attrNameLst>
                                      </p:cBhvr>
                                      <p:tavLst>
                                        <p:tav tm="0">
                                          <p:val>
                                            <p:strVal val="#ppt_y"/>
                                          </p:val>
                                        </p:tav>
                                        <p:tav tm="100000">
                                          <p:val>
                                            <p:strVal val="#ppt_y+1"/>
                                          </p:val>
                                        </p:tav>
                                      </p:tavLst>
                                    </p:anim>
                                    <p:set>
                                      <p:cBhvr>
                                        <p:cTn id="73" dur="1" fill="hold">
                                          <p:stCondLst>
                                            <p:cond delay="500"/>
                                          </p:stCondLst>
                                        </p:cTn>
                                        <p:tgtEl>
                                          <p:spTgt spid="1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5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112" name="Google Shape;1112;p58"/>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113" name="Google Shape;1113;p58"/>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114" name="Google Shape;1114;p58"/>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115" name="Google Shape;1115;p58"/>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116" name="Google Shape;1116;p58"/>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117" name="Google Shape;1117;p58"/>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118" name="Google Shape;1118;p58"/>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119" name="Google Shape;1119;p58"/>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120" name="Google Shape;1120;p58"/>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121" name="Google Shape;1121;p58"/>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122" name="Google Shape;1122;p58"/>
          <p:cNvSpPr/>
          <p:nvPr/>
        </p:nvSpPr>
        <p:spPr>
          <a:xfrm>
            <a:off x="709863" y="296363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9"/>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128" name="Google Shape;1128;p59"/>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17</a:t>
            </a:fld>
            <a:endParaRPr/>
          </a:p>
        </p:txBody>
      </p:sp>
      <p:pic>
        <p:nvPicPr>
          <p:cNvPr id="1129" name="Google Shape;1129;p59"/>
          <p:cNvPicPr preferRelativeResize="0"/>
          <p:nvPr/>
        </p:nvPicPr>
        <p:blipFill rotWithShape="1">
          <a:blip r:embed="rId3">
            <a:alphaModFix/>
          </a:blip>
          <a:srcRect/>
          <a:stretch/>
        </p:blipFill>
        <p:spPr>
          <a:xfrm>
            <a:off x="4032058" y="999310"/>
            <a:ext cx="7824662" cy="5264071"/>
          </a:xfrm>
          <a:prstGeom prst="rect">
            <a:avLst/>
          </a:prstGeom>
          <a:noFill/>
          <a:ln>
            <a:noFill/>
          </a:ln>
        </p:spPr>
      </p:pic>
      <p:sp>
        <p:nvSpPr>
          <p:cNvPr id="1130" name="Google Shape;1130;p59"/>
          <p:cNvSpPr/>
          <p:nvPr/>
        </p:nvSpPr>
        <p:spPr>
          <a:xfrm>
            <a:off x="2364806" y="3942043"/>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1131" name="Google Shape;1131;p59"/>
          <p:cNvSpPr/>
          <p:nvPr/>
        </p:nvSpPr>
        <p:spPr>
          <a:xfrm rot="-5400000">
            <a:off x="1012390" y="3906768"/>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1132" name="Google Shape;1132;p59"/>
          <p:cNvCxnSpPr/>
          <p:nvPr/>
        </p:nvCxnSpPr>
        <p:spPr>
          <a:xfrm>
            <a:off x="1073422" y="3360072"/>
            <a:ext cx="177355" cy="0"/>
          </a:xfrm>
          <a:prstGeom prst="straightConnector1">
            <a:avLst/>
          </a:prstGeom>
          <a:noFill/>
          <a:ln w="9525" cap="flat" cmpd="sng">
            <a:solidFill>
              <a:srgbClr val="0070C0"/>
            </a:solidFill>
            <a:prstDash val="solid"/>
            <a:round/>
            <a:headEnd type="none" w="sm" len="sm"/>
            <a:tailEnd type="none" w="sm" len="sm"/>
          </a:ln>
        </p:spPr>
      </p:cxnSp>
      <p:cxnSp>
        <p:nvCxnSpPr>
          <p:cNvPr id="1133" name="Google Shape;1133;p59"/>
          <p:cNvCxnSpPr/>
          <p:nvPr/>
        </p:nvCxnSpPr>
        <p:spPr>
          <a:xfrm rot="10800000" flipH="1">
            <a:off x="1047571" y="336949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34" name="Google Shape;1134;p59"/>
          <p:cNvCxnSpPr/>
          <p:nvPr/>
        </p:nvCxnSpPr>
        <p:spPr>
          <a:xfrm rot="10800000" flipH="1">
            <a:off x="1016686" y="376764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35" name="Google Shape;1135;p59"/>
          <p:cNvCxnSpPr/>
          <p:nvPr/>
        </p:nvCxnSpPr>
        <p:spPr>
          <a:xfrm rot="10800000">
            <a:off x="1043416" y="3567216"/>
            <a:ext cx="0" cy="186820"/>
          </a:xfrm>
          <a:prstGeom prst="straightConnector1">
            <a:avLst/>
          </a:prstGeom>
          <a:noFill/>
          <a:ln w="9525" cap="flat" cmpd="sng">
            <a:solidFill>
              <a:srgbClr val="92D050"/>
            </a:solidFill>
            <a:prstDash val="solid"/>
            <a:round/>
            <a:headEnd type="none" w="sm" len="sm"/>
            <a:tailEnd type="none" w="sm" len="sm"/>
          </a:ln>
        </p:spPr>
      </p:cxnSp>
      <p:cxnSp>
        <p:nvCxnSpPr>
          <p:cNvPr id="1136" name="Google Shape;1136;p59"/>
          <p:cNvCxnSpPr/>
          <p:nvPr/>
        </p:nvCxnSpPr>
        <p:spPr>
          <a:xfrm rot="10800000">
            <a:off x="1267742" y="336829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37" name="Google Shape;1137;p59"/>
          <p:cNvCxnSpPr/>
          <p:nvPr/>
        </p:nvCxnSpPr>
        <p:spPr>
          <a:xfrm rot="10800000">
            <a:off x="1297002" y="355849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38" name="Google Shape;1138;p59"/>
          <p:cNvCxnSpPr/>
          <p:nvPr/>
        </p:nvCxnSpPr>
        <p:spPr>
          <a:xfrm rot="10800000" flipH="1">
            <a:off x="1173779" y="298832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39" name="Google Shape;1139;p59"/>
          <p:cNvCxnSpPr/>
          <p:nvPr/>
        </p:nvCxnSpPr>
        <p:spPr>
          <a:xfrm rot="10800000" flipH="1">
            <a:off x="1036741" y="376764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40" name="Google Shape;1140;p59"/>
          <p:cNvCxnSpPr/>
          <p:nvPr/>
        </p:nvCxnSpPr>
        <p:spPr>
          <a:xfrm rot="10800000">
            <a:off x="1296970" y="375357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41" name="Google Shape;1141;p59"/>
          <p:cNvCxnSpPr/>
          <p:nvPr/>
        </p:nvCxnSpPr>
        <p:spPr>
          <a:xfrm rot="10800000">
            <a:off x="1303676" y="375357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42" name="Google Shape;1142;p59"/>
          <p:cNvCxnSpPr/>
          <p:nvPr/>
        </p:nvCxnSpPr>
        <p:spPr>
          <a:xfrm rot="10800000" flipH="1">
            <a:off x="1035453" y="299123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43" name="Google Shape;1143;p59"/>
          <p:cNvCxnSpPr/>
          <p:nvPr/>
        </p:nvCxnSpPr>
        <p:spPr>
          <a:xfrm rot="10800000" flipH="1">
            <a:off x="1323810" y="2813530"/>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1144" name="Google Shape;1144;p59"/>
          <p:cNvCxnSpPr/>
          <p:nvPr/>
        </p:nvCxnSpPr>
        <p:spPr>
          <a:xfrm rot="10800000" flipH="1">
            <a:off x="1357357" y="2635676"/>
            <a:ext cx="7590" cy="176057"/>
          </a:xfrm>
          <a:prstGeom prst="straightConnector1">
            <a:avLst/>
          </a:prstGeom>
          <a:noFill/>
          <a:ln w="9525" cap="flat" cmpd="sng">
            <a:solidFill>
              <a:srgbClr val="1CB7E8"/>
            </a:solidFill>
            <a:prstDash val="solid"/>
            <a:round/>
            <a:headEnd type="none" w="sm" len="sm"/>
            <a:tailEnd type="none" w="sm" len="sm"/>
          </a:ln>
        </p:spPr>
      </p:cxnSp>
      <p:cxnSp>
        <p:nvCxnSpPr>
          <p:cNvPr id="1145" name="Google Shape;1145;p59"/>
          <p:cNvCxnSpPr/>
          <p:nvPr/>
        </p:nvCxnSpPr>
        <p:spPr>
          <a:xfrm>
            <a:off x="1197406" y="2991237"/>
            <a:ext cx="111053" cy="0"/>
          </a:xfrm>
          <a:prstGeom prst="straightConnector1">
            <a:avLst/>
          </a:prstGeom>
          <a:noFill/>
          <a:ln w="9525" cap="flat" cmpd="sng">
            <a:solidFill>
              <a:srgbClr val="050EBB"/>
            </a:solidFill>
            <a:prstDash val="solid"/>
            <a:round/>
            <a:headEnd type="none" w="sm" len="sm"/>
            <a:tailEnd type="none" w="sm" len="sm"/>
          </a:ln>
        </p:spPr>
      </p:cxnSp>
      <p:cxnSp>
        <p:nvCxnSpPr>
          <p:cNvPr id="1146" name="Google Shape;1146;p59"/>
          <p:cNvCxnSpPr/>
          <p:nvPr/>
        </p:nvCxnSpPr>
        <p:spPr>
          <a:xfrm>
            <a:off x="1007117" y="2842599"/>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1147" name="Google Shape;1147;p59"/>
          <p:cNvCxnSpPr/>
          <p:nvPr/>
        </p:nvCxnSpPr>
        <p:spPr>
          <a:xfrm rot="10800000">
            <a:off x="1003955" y="2658068"/>
            <a:ext cx="1330" cy="155048"/>
          </a:xfrm>
          <a:prstGeom prst="straightConnector1">
            <a:avLst/>
          </a:prstGeom>
          <a:noFill/>
          <a:ln w="9525" cap="flat" cmpd="sng">
            <a:solidFill>
              <a:srgbClr val="7178FB"/>
            </a:solidFill>
            <a:prstDash val="solid"/>
            <a:round/>
            <a:headEnd type="none" w="sm" len="sm"/>
            <a:tailEnd type="none" w="sm" len="sm"/>
          </a:ln>
        </p:spPr>
      </p:cxnSp>
      <p:cxnSp>
        <p:nvCxnSpPr>
          <p:cNvPr id="1148" name="Google Shape;1148;p59"/>
          <p:cNvCxnSpPr/>
          <p:nvPr/>
        </p:nvCxnSpPr>
        <p:spPr>
          <a:xfrm rot="10800000" flipH="1">
            <a:off x="1184380" y="288557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49" name="Google Shape;1149;p59"/>
          <p:cNvCxnSpPr/>
          <p:nvPr/>
        </p:nvCxnSpPr>
        <p:spPr>
          <a:xfrm rot="10800000" flipH="1">
            <a:off x="1096061" y="2876496"/>
            <a:ext cx="112756" cy="14896"/>
          </a:xfrm>
          <a:prstGeom prst="straightConnector1">
            <a:avLst/>
          </a:prstGeom>
          <a:noFill/>
          <a:ln w="9525" cap="flat" cmpd="sng">
            <a:solidFill>
              <a:srgbClr val="D059F5"/>
            </a:solidFill>
            <a:prstDash val="solid"/>
            <a:round/>
            <a:headEnd type="none" w="sm" len="sm"/>
            <a:tailEnd type="none" w="sm" len="sm"/>
          </a:ln>
        </p:spPr>
      </p:cxnSp>
      <p:sp>
        <p:nvSpPr>
          <p:cNvPr id="1150" name="Google Shape;1150;p59"/>
          <p:cNvSpPr/>
          <p:nvPr/>
        </p:nvSpPr>
        <p:spPr>
          <a:xfrm>
            <a:off x="1351009" y="280054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1" name="Google Shape;1151;p59"/>
          <p:cNvSpPr/>
          <p:nvPr/>
        </p:nvSpPr>
        <p:spPr>
          <a:xfrm>
            <a:off x="1359761" y="261585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2" name="Google Shape;1152;p59"/>
          <p:cNvSpPr/>
          <p:nvPr/>
        </p:nvSpPr>
        <p:spPr>
          <a:xfrm>
            <a:off x="1317727" y="298177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3" name="Google Shape;1153;p59"/>
          <p:cNvSpPr/>
          <p:nvPr/>
        </p:nvSpPr>
        <p:spPr>
          <a:xfrm>
            <a:off x="1213143" y="286990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4" name="Google Shape;1154;p59"/>
          <p:cNvSpPr/>
          <p:nvPr/>
        </p:nvSpPr>
        <p:spPr>
          <a:xfrm>
            <a:off x="1077744" y="288862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5" name="Google Shape;1155;p59"/>
          <p:cNvSpPr/>
          <p:nvPr/>
        </p:nvSpPr>
        <p:spPr>
          <a:xfrm>
            <a:off x="1019980" y="30080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6" name="Google Shape;1156;p59"/>
          <p:cNvSpPr/>
          <p:nvPr/>
        </p:nvSpPr>
        <p:spPr>
          <a:xfrm>
            <a:off x="999193" y="282150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59"/>
          <p:cNvSpPr/>
          <p:nvPr/>
        </p:nvSpPr>
        <p:spPr>
          <a:xfrm>
            <a:off x="998691" y="263124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8" name="Google Shape;1158;p59"/>
          <p:cNvSpPr/>
          <p:nvPr/>
        </p:nvSpPr>
        <p:spPr>
          <a:xfrm>
            <a:off x="1170093" y="297809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9" name="Google Shape;1159;p59"/>
          <p:cNvSpPr/>
          <p:nvPr/>
        </p:nvSpPr>
        <p:spPr>
          <a:xfrm>
            <a:off x="1182397" y="333522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59"/>
          <p:cNvSpPr/>
          <p:nvPr/>
        </p:nvSpPr>
        <p:spPr>
          <a:xfrm>
            <a:off x="1262653" y="334943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1" name="Google Shape;1161;p59"/>
          <p:cNvSpPr/>
          <p:nvPr/>
        </p:nvSpPr>
        <p:spPr>
          <a:xfrm>
            <a:off x="1054421" y="335291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2" name="Google Shape;1162;p59"/>
          <p:cNvSpPr/>
          <p:nvPr/>
        </p:nvSpPr>
        <p:spPr>
          <a:xfrm>
            <a:off x="1302412" y="354474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3" name="Google Shape;1163;p59"/>
          <p:cNvSpPr/>
          <p:nvPr/>
        </p:nvSpPr>
        <p:spPr>
          <a:xfrm>
            <a:off x="1028494" y="355346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4" name="Google Shape;1164;p59"/>
          <p:cNvSpPr/>
          <p:nvPr/>
        </p:nvSpPr>
        <p:spPr>
          <a:xfrm>
            <a:off x="1287771" y="374163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5" name="Google Shape;1165;p59"/>
          <p:cNvSpPr/>
          <p:nvPr/>
        </p:nvSpPr>
        <p:spPr>
          <a:xfrm>
            <a:off x="1365698" y="379639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6" name="Google Shape;1166;p59"/>
          <p:cNvSpPr/>
          <p:nvPr/>
        </p:nvSpPr>
        <p:spPr>
          <a:xfrm>
            <a:off x="1319076" y="383207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7" name="Google Shape;1167;p59"/>
          <p:cNvSpPr/>
          <p:nvPr/>
        </p:nvSpPr>
        <p:spPr>
          <a:xfrm>
            <a:off x="1030928" y="375648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8" name="Google Shape;1168;p59"/>
          <p:cNvSpPr/>
          <p:nvPr/>
        </p:nvSpPr>
        <p:spPr>
          <a:xfrm>
            <a:off x="993930" y="382354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9" name="Google Shape;1169;p59"/>
          <p:cNvSpPr/>
          <p:nvPr/>
        </p:nvSpPr>
        <p:spPr>
          <a:xfrm>
            <a:off x="1035631" y="383090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70" name="Google Shape;1170;p59"/>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171" name="Google Shape;1171;p59"/>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72" name="Google Shape;1172;p59"/>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73" name="Google Shape;1173;p59"/>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174" name="Google Shape;1174;p59"/>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75" name="Google Shape;1175;p59"/>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76" name="Google Shape;1176;p59"/>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77" name="Google Shape;1177;p59"/>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78" name="Google Shape;1178;p59"/>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79" name="Google Shape;1179;p59"/>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80" name="Google Shape;1180;p59"/>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81" name="Google Shape;1181;p59"/>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182" name="Google Shape;1182;p59"/>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83" name="Google Shape;1183;p59"/>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184" name="Google Shape;1184;p59"/>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5" name="Google Shape;1185;p59"/>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6" name="Google Shape;1186;p59"/>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7" name="Google Shape;1187;p59"/>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8" name="Google Shape;1188;p59"/>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9" name="Google Shape;1189;p59"/>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0" name="Google Shape;1190;p59"/>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1" name="Google Shape;1191;p59"/>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2" name="Google Shape;1192;p59"/>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3" name="Google Shape;1193;p59"/>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4" name="Google Shape;1194;p59"/>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5" name="Google Shape;1195;p59"/>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6" name="Google Shape;1196;p59"/>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7" name="Google Shape;1197;p59"/>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8" name="Google Shape;1198;p59"/>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99" name="Google Shape;1199;p59"/>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200" name="Google Shape;1200;p59"/>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201" name="Google Shape;1201;p59"/>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2" name="Google Shape;1202;p59"/>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3" name="Google Shape;1203;p59"/>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204" name="Google Shape;1204;p59"/>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205" name="Google Shape;1205;p59"/>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6" name="Google Shape;1206;p59"/>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7" name="Google Shape;1207;p59"/>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8" name="Google Shape;1208;p59"/>
          <p:cNvCxnSpPr/>
          <p:nvPr/>
        </p:nvCxnSpPr>
        <p:spPr>
          <a:xfrm>
            <a:off x="432252" y="1361053"/>
            <a:ext cx="3324408" cy="0"/>
          </a:xfrm>
          <a:prstGeom prst="straightConnector1">
            <a:avLst/>
          </a:prstGeom>
          <a:noFill/>
          <a:ln w="9525" cap="flat" cmpd="sng">
            <a:solidFill>
              <a:schemeClr val="accent4"/>
            </a:solidFill>
            <a:prstDash val="solid"/>
            <a:round/>
            <a:headEnd type="none" w="sm" len="sm"/>
            <a:tailEnd type="none" w="sm" len="sm"/>
          </a:ln>
        </p:spPr>
      </p:cxnSp>
      <p:sp>
        <p:nvSpPr>
          <p:cNvPr id="1209" name="Google Shape;1209;p59"/>
          <p:cNvSpPr txBox="1"/>
          <p:nvPr/>
        </p:nvSpPr>
        <p:spPr>
          <a:xfrm>
            <a:off x="432253" y="105936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A Soft Start…</a:t>
            </a:r>
            <a:endParaRPr/>
          </a:p>
        </p:txBody>
      </p:sp>
      <p:sp>
        <p:nvSpPr>
          <p:cNvPr id="1210" name="Google Shape;1210;p59"/>
          <p:cNvSpPr txBox="1"/>
          <p:nvPr/>
        </p:nvSpPr>
        <p:spPr>
          <a:xfrm>
            <a:off x="432251" y="1435611"/>
            <a:ext cx="3324409"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Static postures are much easier to generate, label and predict. We thus started a prototype with simple postures like the ones below.</a:t>
            </a:r>
            <a:endParaRPr/>
          </a:p>
        </p:txBody>
      </p:sp>
      <p:cxnSp>
        <p:nvCxnSpPr>
          <p:cNvPr id="1211" name="Google Shape;1211;p59"/>
          <p:cNvCxnSpPr/>
          <p:nvPr/>
        </p:nvCxnSpPr>
        <p:spPr>
          <a:xfrm>
            <a:off x="432252" y="5034343"/>
            <a:ext cx="3324408" cy="0"/>
          </a:xfrm>
          <a:prstGeom prst="straightConnector1">
            <a:avLst/>
          </a:prstGeom>
          <a:noFill/>
          <a:ln w="9525" cap="flat" cmpd="sng">
            <a:solidFill>
              <a:schemeClr val="accent4"/>
            </a:solidFill>
            <a:prstDash val="solid"/>
            <a:round/>
            <a:headEnd type="none" w="sm" len="sm"/>
            <a:tailEnd type="none" w="sm" len="sm"/>
          </a:ln>
        </p:spPr>
      </p:cxnSp>
      <p:sp>
        <p:nvSpPr>
          <p:cNvPr id="1212" name="Google Shape;1212;p59"/>
          <p:cNvSpPr txBox="1"/>
          <p:nvPr/>
        </p:nvSpPr>
        <p:spPr>
          <a:xfrm>
            <a:off x="432253" y="473265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The Data</a:t>
            </a:r>
            <a:endParaRPr/>
          </a:p>
        </p:txBody>
      </p:sp>
      <p:sp>
        <p:nvSpPr>
          <p:cNvPr id="1213" name="Google Shape;1213;p59"/>
          <p:cNvSpPr txBox="1"/>
          <p:nvPr/>
        </p:nvSpPr>
        <p:spPr>
          <a:xfrm>
            <a:off x="432251" y="5108901"/>
            <a:ext cx="3324409" cy="11738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PoseNet streams the x/y coordinates of body parts. We used these to easily label movements. We do not need to care about the duration between points in the stream or their sequential order.</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219" name="Google Shape;1219;p60"/>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18</a:t>
            </a:fld>
            <a:endParaRPr/>
          </a:p>
        </p:txBody>
      </p:sp>
      <p:pic>
        <p:nvPicPr>
          <p:cNvPr id="1220" name="Google Shape;1220;p60"/>
          <p:cNvPicPr preferRelativeResize="0"/>
          <p:nvPr/>
        </p:nvPicPr>
        <p:blipFill rotWithShape="1">
          <a:blip r:embed="rId3">
            <a:alphaModFix/>
          </a:blip>
          <a:srcRect/>
          <a:stretch/>
        </p:blipFill>
        <p:spPr>
          <a:xfrm>
            <a:off x="4630859" y="1472892"/>
            <a:ext cx="6987540" cy="1829878"/>
          </a:xfrm>
          <a:prstGeom prst="rect">
            <a:avLst/>
          </a:prstGeom>
          <a:noFill/>
          <a:ln>
            <a:noFill/>
          </a:ln>
        </p:spPr>
      </p:pic>
      <p:cxnSp>
        <p:nvCxnSpPr>
          <p:cNvPr id="1221" name="Google Shape;1221;p60"/>
          <p:cNvCxnSpPr/>
          <p:nvPr/>
        </p:nvCxnSpPr>
        <p:spPr>
          <a:xfrm>
            <a:off x="432253" y="1361053"/>
            <a:ext cx="11104428" cy="0"/>
          </a:xfrm>
          <a:prstGeom prst="straightConnector1">
            <a:avLst/>
          </a:prstGeom>
          <a:noFill/>
          <a:ln w="9525" cap="flat" cmpd="sng">
            <a:solidFill>
              <a:schemeClr val="accent4"/>
            </a:solidFill>
            <a:prstDash val="solid"/>
            <a:round/>
            <a:headEnd type="none" w="sm" len="sm"/>
            <a:tailEnd type="none" w="sm" len="sm"/>
          </a:ln>
        </p:spPr>
      </p:cxnSp>
      <p:sp>
        <p:nvSpPr>
          <p:cNvPr id="1222" name="Google Shape;1222;p60"/>
          <p:cNvSpPr txBox="1"/>
          <p:nvPr/>
        </p:nvSpPr>
        <p:spPr>
          <a:xfrm>
            <a:off x="432253" y="1022089"/>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Using a Neural Network for Postures</a:t>
            </a:r>
            <a:endParaRPr/>
          </a:p>
        </p:txBody>
      </p:sp>
      <p:sp>
        <p:nvSpPr>
          <p:cNvPr id="1223" name="Google Shape;1223;p60"/>
          <p:cNvSpPr txBox="1"/>
          <p:nvPr/>
        </p:nvSpPr>
        <p:spPr>
          <a:xfrm>
            <a:off x="432252" y="1435612"/>
            <a:ext cx="4097637" cy="19457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used a fully connected neural network to detect postures. As expected, the model detected postures almost perfectly – see the accuracy plot for 500 epochs.</a:t>
            </a:r>
            <a:endParaRPr/>
          </a:p>
          <a:p>
            <a:pPr marL="0" marR="0" lvl="0" indent="0" algn="l" rtl="0">
              <a:spcBef>
                <a:spcPts val="0"/>
              </a:spcBef>
              <a:spcAft>
                <a:spcPts val="0"/>
              </a:spcAft>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Using a neural network for postures feels like using a sledgehammer for cracking a nut. We therefore did not invest more time in tuning the model and started with gestures. </a:t>
            </a:r>
            <a:endParaRPr/>
          </a:p>
        </p:txBody>
      </p:sp>
      <p:sp>
        <p:nvSpPr>
          <p:cNvPr id="1224" name="Google Shape;1224;p60"/>
          <p:cNvSpPr txBox="1"/>
          <p:nvPr/>
        </p:nvSpPr>
        <p:spPr>
          <a:xfrm>
            <a:off x="432251" y="4089819"/>
            <a:ext cx="11104428" cy="907823"/>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set up the data preparation pipelines properly (mainly wireframe extraction from videos and labelling tools)</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got a feeling that gestures actually might work</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had a model that helped us connecting the other components</a:t>
            </a:r>
            <a:endParaRPr/>
          </a:p>
          <a:p>
            <a:pPr marL="285750" marR="0" lvl="0" indent="-196850"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But now: let’s see how we approached the more interesting part of dynamic gestures!</a:t>
            </a:r>
            <a:endParaRPr/>
          </a:p>
        </p:txBody>
      </p:sp>
      <p:cxnSp>
        <p:nvCxnSpPr>
          <p:cNvPr id="1225" name="Google Shape;1225;p60"/>
          <p:cNvCxnSpPr/>
          <p:nvPr/>
        </p:nvCxnSpPr>
        <p:spPr>
          <a:xfrm>
            <a:off x="432253" y="3923250"/>
            <a:ext cx="11104428" cy="0"/>
          </a:xfrm>
          <a:prstGeom prst="straightConnector1">
            <a:avLst/>
          </a:prstGeom>
          <a:noFill/>
          <a:ln w="9525" cap="flat" cmpd="sng">
            <a:solidFill>
              <a:schemeClr val="accent4"/>
            </a:solidFill>
            <a:prstDash val="solid"/>
            <a:round/>
            <a:headEnd type="none" w="sm" len="sm"/>
            <a:tailEnd type="none" w="sm" len="sm"/>
          </a:ln>
        </p:spPr>
      </p:cxnSp>
      <p:sp>
        <p:nvSpPr>
          <p:cNvPr id="1226" name="Google Shape;1226;p60"/>
          <p:cNvSpPr txBox="1"/>
          <p:nvPr/>
        </p:nvSpPr>
        <p:spPr>
          <a:xfrm>
            <a:off x="432253" y="3584286"/>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What Did we Learn?</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500"/>
                                        <p:tgtEl>
                                          <p:spTgt spid="122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25"/>
                                        </p:tgtEl>
                                        <p:attrNameLst>
                                          <p:attrName>style.visibility</p:attrName>
                                        </p:attrNameLst>
                                      </p:cBhvr>
                                      <p:to>
                                        <p:strVal val="visible"/>
                                      </p:to>
                                    </p:set>
                                    <p:anim calcmode="lin" valueType="num">
                                      <p:cBhvr additive="base">
                                        <p:cTn id="10" dur="500"/>
                                        <p:tgtEl>
                                          <p:spTgt spid="122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224"/>
                                        </p:tgtEl>
                                        <p:attrNameLst>
                                          <p:attrName>style.visibility</p:attrName>
                                        </p:attrNameLst>
                                      </p:cBhvr>
                                      <p:to>
                                        <p:strVal val="visible"/>
                                      </p:to>
                                    </p:set>
                                    <p:anim calcmode="lin" valueType="num">
                                      <p:cBhvr additive="base">
                                        <p:cTn id="13" dur="500"/>
                                        <p:tgtEl>
                                          <p:spTgt spid="1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6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LABELLING</a:t>
            </a:r>
            <a:endParaRPr/>
          </a:p>
        </p:txBody>
      </p:sp>
      <p:cxnSp>
        <p:nvCxnSpPr>
          <p:cNvPr id="1232" name="Google Shape;1232;p61"/>
          <p:cNvCxnSpPr/>
          <p:nvPr/>
        </p:nvCxnSpPr>
        <p:spPr>
          <a:xfrm>
            <a:off x="4223839" y="2538637"/>
            <a:ext cx="6724650" cy="0"/>
          </a:xfrm>
          <a:prstGeom prst="straightConnector1">
            <a:avLst/>
          </a:prstGeom>
          <a:noFill/>
          <a:ln w="9525" cap="flat" cmpd="sng">
            <a:solidFill>
              <a:schemeClr val="accent4"/>
            </a:solidFill>
            <a:prstDash val="solid"/>
            <a:round/>
            <a:headEnd type="none" w="sm" len="sm"/>
            <a:tailEnd type="triangle" w="med" len="med"/>
          </a:ln>
        </p:spPr>
      </p:cxnSp>
      <p:cxnSp>
        <p:nvCxnSpPr>
          <p:cNvPr id="1233" name="Google Shape;1233;p61"/>
          <p:cNvCxnSpPr/>
          <p:nvPr/>
        </p:nvCxnSpPr>
        <p:spPr>
          <a:xfrm rot="10800000">
            <a:off x="4298559"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4" name="Google Shape;1234;p61"/>
          <p:cNvCxnSpPr/>
          <p:nvPr/>
        </p:nvCxnSpPr>
        <p:spPr>
          <a:xfrm rot="10800000">
            <a:off x="5647795"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5" name="Google Shape;1235;p61"/>
          <p:cNvCxnSpPr/>
          <p:nvPr/>
        </p:nvCxnSpPr>
        <p:spPr>
          <a:xfrm rot="10800000">
            <a:off x="6997031"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36" name="Google Shape;1236;p61"/>
          <p:cNvSpPr txBox="1"/>
          <p:nvPr/>
        </p:nvSpPr>
        <p:spPr>
          <a:xfrm>
            <a:off x="4241764" y="262947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1237" name="Google Shape;1237;p61"/>
          <p:cNvSpPr txBox="1"/>
          <p:nvPr/>
        </p:nvSpPr>
        <p:spPr>
          <a:xfrm>
            <a:off x="5590515"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sp>
        <p:nvSpPr>
          <p:cNvPr id="1238" name="Google Shape;1238;p61"/>
          <p:cNvSpPr txBox="1"/>
          <p:nvPr/>
        </p:nvSpPr>
        <p:spPr>
          <a:xfrm>
            <a:off x="6940877"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4</a:t>
            </a:r>
            <a:endParaRPr/>
          </a:p>
        </p:txBody>
      </p:sp>
      <p:cxnSp>
        <p:nvCxnSpPr>
          <p:cNvPr id="1239" name="Google Shape;1239;p61"/>
          <p:cNvCxnSpPr/>
          <p:nvPr/>
        </p:nvCxnSpPr>
        <p:spPr>
          <a:xfrm rot="10800000">
            <a:off x="834626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40" name="Google Shape;1240;p61"/>
          <p:cNvSpPr txBox="1"/>
          <p:nvPr/>
        </p:nvSpPr>
        <p:spPr>
          <a:xfrm>
            <a:off x="829123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6</a:t>
            </a:r>
            <a:endParaRPr/>
          </a:p>
        </p:txBody>
      </p:sp>
      <p:grpSp>
        <p:nvGrpSpPr>
          <p:cNvPr id="1241" name="Google Shape;1241;p61"/>
          <p:cNvGrpSpPr/>
          <p:nvPr/>
        </p:nvGrpSpPr>
        <p:grpSpPr>
          <a:xfrm>
            <a:off x="8019248" y="1303627"/>
            <a:ext cx="693572" cy="626430"/>
            <a:chOff x="8700377" y="1303627"/>
            <a:chExt cx="693572" cy="626430"/>
          </a:xfrm>
        </p:grpSpPr>
        <p:grpSp>
          <p:nvGrpSpPr>
            <p:cNvPr id="1242" name="Google Shape;1242;p61"/>
            <p:cNvGrpSpPr/>
            <p:nvPr/>
          </p:nvGrpSpPr>
          <p:grpSpPr>
            <a:xfrm>
              <a:off x="8901163" y="1303627"/>
              <a:ext cx="492786" cy="503475"/>
              <a:chOff x="9503208" y="1119920"/>
              <a:chExt cx="492786" cy="503475"/>
            </a:xfrm>
          </p:grpSpPr>
          <p:sp>
            <p:nvSpPr>
              <p:cNvPr id="1243" name="Google Shape;1243;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4" name="Google Shape;1244;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5" name="Google Shape;1245;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6" name="Google Shape;1246;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7" name="Google Shape;1247;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8" name="Google Shape;1248;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249" name="Google Shape;1249;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0" name="Google Shape;1250;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1" name="Google Shape;1251;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2" name="Google Shape;1252;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3" name="Google Shape;1253;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4" name="Google Shape;1254;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55" name="Google Shape;1255;p61"/>
            <p:cNvGrpSpPr/>
            <p:nvPr/>
          </p:nvGrpSpPr>
          <p:grpSpPr>
            <a:xfrm flipH="1">
              <a:off x="8767554" y="1565275"/>
              <a:ext cx="202545" cy="328962"/>
              <a:chOff x="1601163" y="3107069"/>
              <a:chExt cx="491846" cy="798829"/>
            </a:xfrm>
          </p:grpSpPr>
          <p:cxnSp>
            <p:nvCxnSpPr>
              <p:cNvPr id="1256" name="Google Shape;1256;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257" name="Google Shape;1257;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258" name="Google Shape;1258;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259" name="Google Shape;1259;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260" name="Google Shape;1260;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261" name="Google Shape;1261;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262" name="Google Shape;1262;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263" name="Google Shape;1263;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264" name="Google Shape;1264;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265" name="Google Shape;1265;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266" name="Google Shape;1266;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267" name="Google Shape;1267;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268" name="Google Shape;1268;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269" name="Google Shape;1269;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270" name="Google Shape;1270;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271" name="Google Shape;1271;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272" name="Google Shape;1272;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273" name="Google Shape;1273;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274" name="Google Shape;1274;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5" name="Google Shape;1275;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6" name="Google Shape;1276;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7" name="Google Shape;1277;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8" name="Google Shape;1278;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9" name="Google Shape;1279;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0" name="Google Shape;1280;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1" name="Google Shape;1281;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2" name="Google Shape;1282;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3" name="Google Shape;1283;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4" name="Google Shape;1284;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5" name="Google Shape;1285;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6" name="Google Shape;1286;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7" name="Google Shape;1287;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8" name="Google Shape;1288;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9" name="Google Shape;1289;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0" name="Google Shape;1290;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1" name="Google Shape;1291;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2" name="Google Shape;1292;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3" name="Google Shape;1293;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294" name="Google Shape;1294;p61"/>
          <p:cNvSpPr txBox="1"/>
          <p:nvPr/>
        </p:nvSpPr>
        <p:spPr>
          <a:xfrm>
            <a:off x="10911072" y="246489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grpSp>
        <p:nvGrpSpPr>
          <p:cNvPr id="1295" name="Google Shape;1295;p61"/>
          <p:cNvGrpSpPr/>
          <p:nvPr/>
        </p:nvGrpSpPr>
        <p:grpSpPr>
          <a:xfrm>
            <a:off x="580095" y="1423325"/>
            <a:ext cx="3184823" cy="1636522"/>
            <a:chOff x="580095" y="1423325"/>
            <a:chExt cx="5015749" cy="2577344"/>
          </a:xfrm>
        </p:grpSpPr>
        <p:sp>
          <p:nvSpPr>
            <p:cNvPr id="1296" name="Google Shape;1296;p61"/>
            <p:cNvSpPr txBox="1"/>
            <p:nvPr/>
          </p:nvSpPr>
          <p:spPr>
            <a:xfrm>
              <a:off x="2863479" y="1466799"/>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PoseNet</a:t>
              </a:r>
              <a:endParaRPr/>
            </a:p>
          </p:txBody>
        </p:sp>
        <p:cxnSp>
          <p:nvCxnSpPr>
            <p:cNvPr id="1297" name="Google Shape;1297;p61"/>
            <p:cNvCxnSpPr/>
            <p:nvPr/>
          </p:nvCxnSpPr>
          <p:spPr>
            <a:xfrm rot="10800000">
              <a:off x="2058763" y="2243289"/>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298" name="Google Shape;1298;p61"/>
            <p:cNvSpPr/>
            <p:nvPr/>
          </p:nvSpPr>
          <p:spPr>
            <a:xfrm>
              <a:off x="3076693" y="2780311"/>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Server</a:t>
              </a:r>
              <a:endParaRPr/>
            </a:p>
          </p:txBody>
        </p:sp>
        <p:sp>
          <p:nvSpPr>
            <p:cNvPr id="1299" name="Google Shape;1299;p61"/>
            <p:cNvSpPr/>
            <p:nvPr/>
          </p:nvSpPr>
          <p:spPr>
            <a:xfrm rot="-5400000">
              <a:off x="4565255" y="3070490"/>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Wireframe</a:t>
              </a:r>
              <a:endParaRPr/>
            </a:p>
          </p:txBody>
        </p:sp>
        <p:pic>
          <p:nvPicPr>
            <p:cNvPr id="1300" name="Google Shape;1300;p61"/>
            <p:cNvPicPr preferRelativeResize="0"/>
            <p:nvPr/>
          </p:nvPicPr>
          <p:blipFill rotWithShape="1">
            <a:blip r:embed="rId3">
              <a:alphaModFix/>
            </a:blip>
            <a:srcRect/>
            <a:stretch/>
          </p:blipFill>
          <p:spPr>
            <a:xfrm>
              <a:off x="4854534" y="3668566"/>
              <a:ext cx="283302" cy="283302"/>
            </a:xfrm>
            <a:prstGeom prst="rect">
              <a:avLst/>
            </a:prstGeom>
            <a:noFill/>
            <a:ln>
              <a:noFill/>
            </a:ln>
          </p:spPr>
        </p:pic>
        <p:sp>
          <p:nvSpPr>
            <p:cNvPr id="1301" name="Google Shape;1301;p61"/>
            <p:cNvSpPr/>
            <p:nvPr/>
          </p:nvSpPr>
          <p:spPr>
            <a:xfrm rot="-5400000">
              <a:off x="2097546" y="2079725"/>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Video</a:t>
              </a:r>
              <a:endParaRPr/>
            </a:p>
          </p:txBody>
        </p:sp>
        <p:pic>
          <p:nvPicPr>
            <p:cNvPr id="1302" name="Google Shape;1302;p61"/>
            <p:cNvPicPr preferRelativeResize="0"/>
            <p:nvPr/>
          </p:nvPicPr>
          <p:blipFill rotWithShape="1">
            <a:blip r:embed="rId3">
              <a:alphaModFix/>
            </a:blip>
            <a:srcRect/>
            <a:stretch/>
          </p:blipFill>
          <p:spPr>
            <a:xfrm>
              <a:off x="2365015" y="2653080"/>
              <a:ext cx="283302" cy="283302"/>
            </a:xfrm>
            <a:prstGeom prst="rect">
              <a:avLst/>
            </a:prstGeom>
            <a:noFill/>
            <a:ln>
              <a:noFill/>
            </a:ln>
          </p:spPr>
        </p:pic>
        <p:cxnSp>
          <p:nvCxnSpPr>
            <p:cNvPr id="1303" name="Google Shape;1303;p61"/>
            <p:cNvCxnSpPr>
              <a:stCxn id="1298" idx="0"/>
              <a:endCxn id="1304" idx="2"/>
            </p:cNvCxnSpPr>
            <p:nvPr/>
          </p:nvCxnSpPr>
          <p:spPr>
            <a:xfrm rot="10800000">
              <a:off x="3724136" y="2624911"/>
              <a:ext cx="0" cy="155400"/>
            </a:xfrm>
            <a:prstGeom prst="straightConnector1">
              <a:avLst/>
            </a:prstGeom>
            <a:noFill/>
            <a:ln w="12700" cap="flat" cmpd="sng">
              <a:solidFill>
                <a:schemeClr val="accent5"/>
              </a:solidFill>
              <a:prstDash val="solid"/>
              <a:round/>
              <a:headEnd type="triangle" w="med" len="med"/>
              <a:tailEnd type="none" w="sm" len="sm"/>
            </a:ln>
          </p:spPr>
        </p:cxnSp>
        <p:pic>
          <p:nvPicPr>
            <p:cNvPr id="1305" name="Google Shape;1305;p61"/>
            <p:cNvPicPr preferRelativeResize="0"/>
            <p:nvPr/>
          </p:nvPicPr>
          <p:blipFill rotWithShape="1">
            <a:blip r:embed="rId4">
              <a:alphaModFix/>
            </a:blip>
            <a:srcRect/>
            <a:stretch/>
          </p:blipFill>
          <p:spPr>
            <a:xfrm>
              <a:off x="3155110" y="2960180"/>
              <a:ext cx="451591" cy="451591"/>
            </a:xfrm>
            <a:prstGeom prst="rect">
              <a:avLst/>
            </a:prstGeom>
            <a:noFill/>
            <a:ln>
              <a:noFill/>
            </a:ln>
          </p:spPr>
        </p:pic>
        <p:pic>
          <p:nvPicPr>
            <p:cNvPr id="1306" name="Google Shape;1306;p61"/>
            <p:cNvPicPr preferRelativeResize="0"/>
            <p:nvPr/>
          </p:nvPicPr>
          <p:blipFill rotWithShape="1">
            <a:blip r:embed="rId5">
              <a:alphaModFix/>
            </a:blip>
            <a:srcRect/>
            <a:stretch/>
          </p:blipFill>
          <p:spPr>
            <a:xfrm>
              <a:off x="3732970" y="2929805"/>
              <a:ext cx="512342" cy="512342"/>
            </a:xfrm>
            <a:prstGeom prst="rect">
              <a:avLst/>
            </a:prstGeom>
            <a:noFill/>
            <a:ln>
              <a:noFill/>
            </a:ln>
          </p:spPr>
        </p:pic>
        <p:sp>
          <p:nvSpPr>
            <p:cNvPr id="1304" name="Google Shape;1304;p61"/>
            <p:cNvSpPr/>
            <p:nvPr/>
          </p:nvSpPr>
          <p:spPr>
            <a:xfrm>
              <a:off x="3076693" y="1818059"/>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Client in Chrome</a:t>
              </a:r>
              <a:endParaRPr/>
            </a:p>
          </p:txBody>
        </p:sp>
        <p:pic>
          <p:nvPicPr>
            <p:cNvPr id="1307" name="Google Shape;1307;p61"/>
            <p:cNvPicPr preferRelativeResize="0"/>
            <p:nvPr/>
          </p:nvPicPr>
          <p:blipFill rotWithShape="1">
            <a:blip r:embed="rId6">
              <a:alphaModFix/>
            </a:blip>
            <a:srcRect l="24971" r="25429"/>
            <a:stretch/>
          </p:blipFill>
          <p:spPr>
            <a:xfrm>
              <a:off x="3138302" y="2273021"/>
              <a:ext cx="283302" cy="321760"/>
            </a:xfrm>
            <a:prstGeom prst="rect">
              <a:avLst/>
            </a:prstGeom>
            <a:noFill/>
            <a:ln>
              <a:noFill/>
            </a:ln>
          </p:spPr>
        </p:pic>
        <p:cxnSp>
          <p:nvCxnSpPr>
            <p:cNvPr id="1308" name="Google Shape;1308;p61"/>
            <p:cNvCxnSpPr/>
            <p:nvPr/>
          </p:nvCxnSpPr>
          <p:spPr>
            <a:xfrm flipH="1">
              <a:off x="4378797" y="3212140"/>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309" name="Google Shape;1309;p61"/>
            <p:cNvCxnSpPr/>
            <p:nvPr/>
          </p:nvCxnSpPr>
          <p:spPr>
            <a:xfrm rot="10800000">
              <a:off x="2687478" y="2243289"/>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310" name="Google Shape;1310;p61"/>
            <p:cNvCxnSpPr/>
            <p:nvPr/>
          </p:nvCxnSpPr>
          <p:spPr>
            <a:xfrm rot="10800000">
              <a:off x="5167999" y="3212140"/>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1311" name="Google Shape;1311;p61"/>
            <p:cNvGrpSpPr/>
            <p:nvPr/>
          </p:nvGrpSpPr>
          <p:grpSpPr>
            <a:xfrm>
              <a:off x="580095" y="1423325"/>
              <a:ext cx="950811" cy="1513057"/>
              <a:chOff x="4902603" y="708308"/>
              <a:chExt cx="792656" cy="1261379"/>
            </a:xfrm>
          </p:grpSpPr>
          <p:pic>
            <p:nvPicPr>
              <p:cNvPr id="1312" name="Google Shape;1312;p61"/>
              <p:cNvPicPr preferRelativeResize="0"/>
              <p:nvPr/>
            </p:nvPicPr>
            <p:blipFill rotWithShape="1">
              <a:blip r:embed="rId7">
                <a:alphaModFix/>
              </a:blip>
              <a:srcRect/>
              <a:stretch/>
            </p:blipFill>
            <p:spPr>
              <a:xfrm>
                <a:off x="4902603" y="708308"/>
                <a:ext cx="792656" cy="1261379"/>
              </a:xfrm>
              <a:prstGeom prst="rect">
                <a:avLst/>
              </a:prstGeom>
              <a:noFill/>
              <a:ln>
                <a:noFill/>
              </a:ln>
            </p:spPr>
          </p:pic>
          <p:sp>
            <p:nvSpPr>
              <p:cNvPr id="1313" name="Google Shape;1313;p61"/>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00">
                  <a:solidFill>
                    <a:schemeClr val="dk2"/>
                  </a:solidFill>
                  <a:latin typeface="Helvetica Neue"/>
                  <a:ea typeface="Helvetica Neue"/>
                  <a:cs typeface="Helvetica Neue"/>
                  <a:sym typeface="Helvetica Neue"/>
                </a:endParaRPr>
              </a:p>
            </p:txBody>
          </p:sp>
        </p:grpSp>
        <p:sp>
          <p:nvSpPr>
            <p:cNvPr id="1314" name="Google Shape;1314;p61"/>
            <p:cNvSpPr/>
            <p:nvPr/>
          </p:nvSpPr>
          <p:spPr>
            <a:xfrm>
              <a:off x="1339790" y="1550197"/>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400">
                <a:solidFill>
                  <a:schemeClr val="lt1"/>
                </a:solidFill>
                <a:latin typeface="Arial"/>
                <a:ea typeface="Arial"/>
                <a:cs typeface="Arial"/>
                <a:sym typeface="Arial"/>
              </a:endParaRPr>
            </a:p>
          </p:txBody>
        </p:sp>
        <p:pic>
          <p:nvPicPr>
            <p:cNvPr id="1315" name="Google Shape;1315;p61"/>
            <p:cNvPicPr preferRelativeResize="0"/>
            <p:nvPr/>
          </p:nvPicPr>
          <p:blipFill rotWithShape="1">
            <a:blip r:embed="rId8">
              <a:alphaModFix/>
            </a:blip>
            <a:srcRect/>
            <a:stretch/>
          </p:blipFill>
          <p:spPr>
            <a:xfrm flipH="1">
              <a:off x="1543511" y="1973535"/>
              <a:ext cx="539508" cy="539508"/>
            </a:xfrm>
            <a:prstGeom prst="rect">
              <a:avLst/>
            </a:prstGeom>
            <a:noFill/>
            <a:ln>
              <a:noFill/>
            </a:ln>
          </p:spPr>
        </p:pic>
      </p:grpSp>
      <p:cxnSp>
        <p:nvCxnSpPr>
          <p:cNvPr id="1316" name="Google Shape;1316;p61"/>
          <p:cNvCxnSpPr/>
          <p:nvPr/>
        </p:nvCxnSpPr>
        <p:spPr>
          <a:xfrm rot="10800000">
            <a:off x="497317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7" name="Google Shape;1317;p61"/>
          <p:cNvSpPr txBox="1"/>
          <p:nvPr/>
        </p:nvSpPr>
        <p:spPr>
          <a:xfrm>
            <a:off x="4915334"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cxnSp>
        <p:nvCxnSpPr>
          <p:cNvPr id="1318" name="Google Shape;1318;p61"/>
          <p:cNvCxnSpPr/>
          <p:nvPr/>
        </p:nvCxnSpPr>
        <p:spPr>
          <a:xfrm rot="10800000">
            <a:off x="632241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9" name="Google Shape;1319;p61"/>
          <p:cNvSpPr txBox="1"/>
          <p:nvPr/>
        </p:nvSpPr>
        <p:spPr>
          <a:xfrm>
            <a:off x="6265696"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cxnSp>
        <p:nvCxnSpPr>
          <p:cNvPr id="1320" name="Google Shape;1320;p61"/>
          <p:cNvCxnSpPr/>
          <p:nvPr/>
        </p:nvCxnSpPr>
        <p:spPr>
          <a:xfrm rot="10800000">
            <a:off x="7671649"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1" name="Google Shape;1321;p61"/>
          <p:cNvSpPr txBox="1"/>
          <p:nvPr/>
        </p:nvSpPr>
        <p:spPr>
          <a:xfrm>
            <a:off x="7616058"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cxnSp>
        <p:nvCxnSpPr>
          <p:cNvPr id="1322" name="Google Shape;1322;p61"/>
          <p:cNvCxnSpPr/>
          <p:nvPr/>
        </p:nvCxnSpPr>
        <p:spPr>
          <a:xfrm rot="10800000">
            <a:off x="9020885"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3" name="Google Shape;1323;p61"/>
          <p:cNvSpPr txBox="1"/>
          <p:nvPr/>
        </p:nvSpPr>
        <p:spPr>
          <a:xfrm>
            <a:off x="8966420"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7</a:t>
            </a:r>
            <a:endParaRPr/>
          </a:p>
        </p:txBody>
      </p:sp>
      <p:cxnSp>
        <p:nvCxnSpPr>
          <p:cNvPr id="1324" name="Google Shape;1324;p61"/>
          <p:cNvCxnSpPr/>
          <p:nvPr/>
        </p:nvCxnSpPr>
        <p:spPr>
          <a:xfrm rot="10800000">
            <a:off x="969550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5" name="Google Shape;1325;p61"/>
          <p:cNvSpPr txBox="1"/>
          <p:nvPr/>
        </p:nvSpPr>
        <p:spPr>
          <a:xfrm>
            <a:off x="9641601"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8</a:t>
            </a:r>
            <a:endParaRPr/>
          </a:p>
        </p:txBody>
      </p:sp>
      <p:cxnSp>
        <p:nvCxnSpPr>
          <p:cNvPr id="1326" name="Google Shape;1326;p61"/>
          <p:cNvCxnSpPr/>
          <p:nvPr/>
        </p:nvCxnSpPr>
        <p:spPr>
          <a:xfrm rot="10800000">
            <a:off x="10370117" y="2483981"/>
            <a:ext cx="0" cy="99555"/>
          </a:xfrm>
          <a:prstGeom prst="straightConnector1">
            <a:avLst/>
          </a:prstGeom>
          <a:noFill/>
          <a:ln w="9525" cap="flat" cmpd="sng">
            <a:solidFill>
              <a:schemeClr val="accent4"/>
            </a:solidFill>
            <a:prstDash val="solid"/>
            <a:round/>
            <a:headEnd type="none" w="sm" len="sm"/>
            <a:tailEnd type="none" w="sm" len="sm"/>
          </a:ln>
        </p:spPr>
      </p:cxnSp>
      <p:sp>
        <p:nvSpPr>
          <p:cNvPr id="1327" name="Google Shape;1327;p61"/>
          <p:cNvSpPr txBox="1"/>
          <p:nvPr/>
        </p:nvSpPr>
        <p:spPr>
          <a:xfrm>
            <a:off x="1031677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9</a:t>
            </a:r>
            <a:endParaRPr/>
          </a:p>
        </p:txBody>
      </p:sp>
      <p:cxnSp>
        <p:nvCxnSpPr>
          <p:cNvPr id="1328" name="Google Shape;1328;p61"/>
          <p:cNvCxnSpPr/>
          <p:nvPr/>
        </p:nvCxnSpPr>
        <p:spPr>
          <a:xfrm rot="10800000">
            <a:off x="42985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29" name="Google Shape;1329;p61"/>
          <p:cNvCxnSpPr/>
          <p:nvPr/>
        </p:nvCxnSpPr>
        <p:spPr>
          <a:xfrm rot="10800000">
            <a:off x="4365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0" name="Google Shape;1330;p61"/>
          <p:cNvCxnSpPr/>
          <p:nvPr/>
        </p:nvCxnSpPr>
        <p:spPr>
          <a:xfrm rot="10800000">
            <a:off x="44342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1" name="Google Shape;1331;p61"/>
          <p:cNvCxnSpPr/>
          <p:nvPr/>
        </p:nvCxnSpPr>
        <p:spPr>
          <a:xfrm rot="10800000">
            <a:off x="45081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2" name="Google Shape;1332;p61"/>
          <p:cNvCxnSpPr/>
          <p:nvPr/>
        </p:nvCxnSpPr>
        <p:spPr>
          <a:xfrm rot="10800000">
            <a:off x="46033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3" name="Google Shape;1333;p61"/>
          <p:cNvCxnSpPr/>
          <p:nvPr/>
        </p:nvCxnSpPr>
        <p:spPr>
          <a:xfrm rot="10800000">
            <a:off x="46628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4" name="Google Shape;1334;p61"/>
          <p:cNvCxnSpPr/>
          <p:nvPr/>
        </p:nvCxnSpPr>
        <p:spPr>
          <a:xfrm rot="10800000">
            <a:off x="4727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5" name="Google Shape;1335;p61"/>
          <p:cNvCxnSpPr/>
          <p:nvPr/>
        </p:nvCxnSpPr>
        <p:spPr>
          <a:xfrm rot="10800000">
            <a:off x="47914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6" name="Google Shape;1336;p61"/>
          <p:cNvCxnSpPr/>
          <p:nvPr/>
        </p:nvCxnSpPr>
        <p:spPr>
          <a:xfrm rot="10800000">
            <a:off x="48510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7" name="Google Shape;1337;p61"/>
          <p:cNvCxnSpPr/>
          <p:nvPr/>
        </p:nvCxnSpPr>
        <p:spPr>
          <a:xfrm rot="10800000">
            <a:off x="4915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8" name="Google Shape;1338;p61"/>
          <p:cNvCxnSpPr/>
          <p:nvPr/>
        </p:nvCxnSpPr>
        <p:spPr>
          <a:xfrm rot="10800000">
            <a:off x="5023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9" name="Google Shape;1339;p61"/>
          <p:cNvCxnSpPr/>
          <p:nvPr/>
        </p:nvCxnSpPr>
        <p:spPr>
          <a:xfrm rot="10800000">
            <a:off x="5111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0" name="Google Shape;1340;p61"/>
          <p:cNvCxnSpPr/>
          <p:nvPr/>
        </p:nvCxnSpPr>
        <p:spPr>
          <a:xfrm rot="10800000">
            <a:off x="51685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1" name="Google Shape;1341;p61"/>
          <p:cNvCxnSpPr/>
          <p:nvPr/>
        </p:nvCxnSpPr>
        <p:spPr>
          <a:xfrm rot="10800000">
            <a:off x="524955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2" name="Google Shape;1342;p61"/>
          <p:cNvCxnSpPr/>
          <p:nvPr/>
        </p:nvCxnSpPr>
        <p:spPr>
          <a:xfrm rot="10800000">
            <a:off x="531861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3" name="Google Shape;1343;p61"/>
          <p:cNvCxnSpPr/>
          <p:nvPr/>
        </p:nvCxnSpPr>
        <p:spPr>
          <a:xfrm rot="10800000">
            <a:off x="5368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4" name="Google Shape;1344;p61"/>
          <p:cNvCxnSpPr/>
          <p:nvPr/>
        </p:nvCxnSpPr>
        <p:spPr>
          <a:xfrm rot="10800000">
            <a:off x="544243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5" name="Google Shape;1345;p61"/>
          <p:cNvCxnSpPr/>
          <p:nvPr/>
        </p:nvCxnSpPr>
        <p:spPr>
          <a:xfrm rot="10800000">
            <a:off x="550672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6" name="Google Shape;1346;p61"/>
          <p:cNvCxnSpPr/>
          <p:nvPr/>
        </p:nvCxnSpPr>
        <p:spPr>
          <a:xfrm rot="10800000">
            <a:off x="55727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7" name="Google Shape;1347;p61"/>
          <p:cNvCxnSpPr/>
          <p:nvPr/>
        </p:nvCxnSpPr>
        <p:spPr>
          <a:xfrm rot="10800000">
            <a:off x="564779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8" name="Google Shape;1348;p61"/>
          <p:cNvCxnSpPr/>
          <p:nvPr/>
        </p:nvCxnSpPr>
        <p:spPr>
          <a:xfrm rot="10800000">
            <a:off x="57027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9" name="Google Shape;1349;p61"/>
          <p:cNvCxnSpPr/>
          <p:nvPr/>
        </p:nvCxnSpPr>
        <p:spPr>
          <a:xfrm rot="10800000">
            <a:off x="574874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0" name="Google Shape;1350;p61"/>
          <p:cNvCxnSpPr/>
          <p:nvPr/>
        </p:nvCxnSpPr>
        <p:spPr>
          <a:xfrm rot="10800000">
            <a:off x="58130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1" name="Google Shape;1351;p61"/>
          <p:cNvCxnSpPr/>
          <p:nvPr/>
        </p:nvCxnSpPr>
        <p:spPr>
          <a:xfrm rot="10800000">
            <a:off x="58773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2" name="Google Shape;1352;p61"/>
          <p:cNvCxnSpPr/>
          <p:nvPr/>
        </p:nvCxnSpPr>
        <p:spPr>
          <a:xfrm rot="10800000">
            <a:off x="59368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3" name="Google Shape;1353;p61"/>
          <p:cNvCxnSpPr/>
          <p:nvPr/>
        </p:nvCxnSpPr>
        <p:spPr>
          <a:xfrm rot="10800000">
            <a:off x="6001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4" name="Google Shape;1354;p61"/>
          <p:cNvCxnSpPr/>
          <p:nvPr/>
        </p:nvCxnSpPr>
        <p:spPr>
          <a:xfrm rot="10800000">
            <a:off x="6109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5" name="Google Shape;1355;p61"/>
          <p:cNvCxnSpPr/>
          <p:nvPr/>
        </p:nvCxnSpPr>
        <p:spPr>
          <a:xfrm rot="10800000">
            <a:off x="61972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6" name="Google Shape;1356;p61"/>
          <p:cNvCxnSpPr/>
          <p:nvPr/>
        </p:nvCxnSpPr>
        <p:spPr>
          <a:xfrm rot="10800000">
            <a:off x="6254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7" name="Google Shape;1357;p61"/>
          <p:cNvCxnSpPr/>
          <p:nvPr/>
        </p:nvCxnSpPr>
        <p:spPr>
          <a:xfrm rot="10800000">
            <a:off x="63354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8" name="Google Shape;1358;p61"/>
          <p:cNvCxnSpPr/>
          <p:nvPr/>
        </p:nvCxnSpPr>
        <p:spPr>
          <a:xfrm rot="10800000">
            <a:off x="640446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9" name="Google Shape;1359;p61"/>
          <p:cNvCxnSpPr/>
          <p:nvPr/>
        </p:nvCxnSpPr>
        <p:spPr>
          <a:xfrm rot="10800000">
            <a:off x="64544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0" name="Google Shape;1360;p61"/>
          <p:cNvCxnSpPr/>
          <p:nvPr/>
        </p:nvCxnSpPr>
        <p:spPr>
          <a:xfrm rot="10800000">
            <a:off x="6528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1" name="Google Shape;1361;p61"/>
          <p:cNvCxnSpPr/>
          <p:nvPr/>
        </p:nvCxnSpPr>
        <p:spPr>
          <a:xfrm rot="10800000">
            <a:off x="65925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2" name="Google Shape;1362;p61"/>
          <p:cNvCxnSpPr/>
          <p:nvPr/>
        </p:nvCxnSpPr>
        <p:spPr>
          <a:xfrm rot="10800000">
            <a:off x="663457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3" name="Google Shape;1363;p61"/>
          <p:cNvCxnSpPr/>
          <p:nvPr/>
        </p:nvCxnSpPr>
        <p:spPr>
          <a:xfrm rot="10800000">
            <a:off x="66988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4" name="Google Shape;1364;p61"/>
          <p:cNvCxnSpPr/>
          <p:nvPr/>
        </p:nvCxnSpPr>
        <p:spPr>
          <a:xfrm rot="10800000">
            <a:off x="676488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5" name="Google Shape;1365;p61"/>
          <p:cNvCxnSpPr/>
          <p:nvPr/>
        </p:nvCxnSpPr>
        <p:spPr>
          <a:xfrm rot="10800000">
            <a:off x="6839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6" name="Google Shape;1366;p61"/>
          <p:cNvCxnSpPr/>
          <p:nvPr/>
        </p:nvCxnSpPr>
        <p:spPr>
          <a:xfrm rot="10800000">
            <a:off x="6894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7" name="Google Shape;1367;p61"/>
          <p:cNvCxnSpPr/>
          <p:nvPr/>
        </p:nvCxnSpPr>
        <p:spPr>
          <a:xfrm rot="10800000">
            <a:off x="694087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8" name="Google Shape;1368;p61"/>
          <p:cNvCxnSpPr/>
          <p:nvPr/>
        </p:nvCxnSpPr>
        <p:spPr>
          <a:xfrm rot="10800000">
            <a:off x="69970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9" name="Google Shape;1369;p61"/>
          <p:cNvCxnSpPr/>
          <p:nvPr/>
        </p:nvCxnSpPr>
        <p:spPr>
          <a:xfrm rot="10800000">
            <a:off x="70851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0" name="Google Shape;1370;p61"/>
          <p:cNvCxnSpPr/>
          <p:nvPr/>
        </p:nvCxnSpPr>
        <p:spPr>
          <a:xfrm rot="10800000">
            <a:off x="714228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1" name="Google Shape;1371;p61"/>
          <p:cNvCxnSpPr/>
          <p:nvPr/>
        </p:nvCxnSpPr>
        <p:spPr>
          <a:xfrm rot="10800000">
            <a:off x="72232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2" name="Google Shape;1372;p61"/>
          <p:cNvCxnSpPr/>
          <p:nvPr/>
        </p:nvCxnSpPr>
        <p:spPr>
          <a:xfrm rot="10800000">
            <a:off x="729230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3" name="Google Shape;1373;p61"/>
          <p:cNvCxnSpPr/>
          <p:nvPr/>
        </p:nvCxnSpPr>
        <p:spPr>
          <a:xfrm rot="10800000">
            <a:off x="73423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4" name="Google Shape;1374;p61"/>
          <p:cNvCxnSpPr/>
          <p:nvPr/>
        </p:nvCxnSpPr>
        <p:spPr>
          <a:xfrm rot="10800000">
            <a:off x="74161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5" name="Google Shape;1375;p61"/>
          <p:cNvCxnSpPr/>
          <p:nvPr/>
        </p:nvCxnSpPr>
        <p:spPr>
          <a:xfrm rot="10800000">
            <a:off x="748042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6" name="Google Shape;1376;p61"/>
          <p:cNvCxnSpPr/>
          <p:nvPr/>
        </p:nvCxnSpPr>
        <p:spPr>
          <a:xfrm rot="10800000">
            <a:off x="75224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7" name="Google Shape;1377;p61"/>
          <p:cNvCxnSpPr/>
          <p:nvPr/>
        </p:nvCxnSpPr>
        <p:spPr>
          <a:xfrm rot="10800000">
            <a:off x="75867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8" name="Google Shape;1378;p61"/>
          <p:cNvCxnSpPr/>
          <p:nvPr/>
        </p:nvCxnSpPr>
        <p:spPr>
          <a:xfrm rot="10800000">
            <a:off x="76527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9" name="Google Shape;1379;p61"/>
          <p:cNvCxnSpPr/>
          <p:nvPr/>
        </p:nvCxnSpPr>
        <p:spPr>
          <a:xfrm rot="10800000">
            <a:off x="77277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0" name="Google Shape;1380;p61"/>
          <p:cNvCxnSpPr/>
          <p:nvPr/>
        </p:nvCxnSpPr>
        <p:spPr>
          <a:xfrm rot="10800000">
            <a:off x="77827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1" name="Google Shape;1381;p61"/>
          <p:cNvCxnSpPr/>
          <p:nvPr/>
        </p:nvCxnSpPr>
        <p:spPr>
          <a:xfrm rot="10800000">
            <a:off x="782872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2" name="Google Shape;1382;p61"/>
          <p:cNvCxnSpPr/>
          <p:nvPr/>
        </p:nvCxnSpPr>
        <p:spPr>
          <a:xfrm rot="10800000">
            <a:off x="78942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3" name="Google Shape;1383;p61"/>
          <p:cNvCxnSpPr/>
          <p:nvPr/>
        </p:nvCxnSpPr>
        <p:spPr>
          <a:xfrm rot="10800000">
            <a:off x="798949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4" name="Google Shape;1384;p61"/>
          <p:cNvCxnSpPr/>
          <p:nvPr/>
        </p:nvCxnSpPr>
        <p:spPr>
          <a:xfrm rot="10800000">
            <a:off x="80490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5" name="Google Shape;1385;p61"/>
          <p:cNvCxnSpPr/>
          <p:nvPr/>
        </p:nvCxnSpPr>
        <p:spPr>
          <a:xfrm rot="10800000">
            <a:off x="81133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6" name="Google Shape;1386;p61"/>
          <p:cNvCxnSpPr/>
          <p:nvPr/>
        </p:nvCxnSpPr>
        <p:spPr>
          <a:xfrm rot="10800000">
            <a:off x="8177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7" name="Google Shape;1387;p61"/>
          <p:cNvCxnSpPr/>
          <p:nvPr/>
        </p:nvCxnSpPr>
        <p:spPr>
          <a:xfrm rot="10800000">
            <a:off x="82371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8" name="Google Shape;1388;p61"/>
          <p:cNvCxnSpPr/>
          <p:nvPr/>
        </p:nvCxnSpPr>
        <p:spPr>
          <a:xfrm rot="10800000">
            <a:off x="83043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9" name="Google Shape;1389;p61"/>
          <p:cNvCxnSpPr/>
          <p:nvPr/>
        </p:nvCxnSpPr>
        <p:spPr>
          <a:xfrm rot="10800000">
            <a:off x="83781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0" name="Google Shape;1390;p61"/>
          <p:cNvCxnSpPr/>
          <p:nvPr/>
        </p:nvCxnSpPr>
        <p:spPr>
          <a:xfrm rot="10800000">
            <a:off x="84424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1" name="Google Shape;1391;p61"/>
          <p:cNvCxnSpPr/>
          <p:nvPr/>
        </p:nvCxnSpPr>
        <p:spPr>
          <a:xfrm rot="10800000">
            <a:off x="84844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2" name="Google Shape;1392;p61"/>
          <p:cNvCxnSpPr/>
          <p:nvPr/>
        </p:nvCxnSpPr>
        <p:spPr>
          <a:xfrm rot="10800000">
            <a:off x="85487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3" name="Google Shape;1393;p61"/>
          <p:cNvCxnSpPr/>
          <p:nvPr/>
        </p:nvCxnSpPr>
        <p:spPr>
          <a:xfrm rot="10800000">
            <a:off x="8614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4" name="Google Shape;1394;p61"/>
          <p:cNvCxnSpPr/>
          <p:nvPr/>
        </p:nvCxnSpPr>
        <p:spPr>
          <a:xfrm rot="10800000">
            <a:off x="86898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5" name="Google Shape;1395;p61"/>
          <p:cNvCxnSpPr/>
          <p:nvPr/>
        </p:nvCxnSpPr>
        <p:spPr>
          <a:xfrm rot="10800000">
            <a:off x="874475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6" name="Google Shape;1396;p61"/>
          <p:cNvCxnSpPr/>
          <p:nvPr/>
        </p:nvCxnSpPr>
        <p:spPr>
          <a:xfrm rot="10800000">
            <a:off x="879074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7" name="Google Shape;1397;p61"/>
          <p:cNvCxnSpPr/>
          <p:nvPr/>
        </p:nvCxnSpPr>
        <p:spPr>
          <a:xfrm rot="10800000">
            <a:off x="8863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8" name="Google Shape;1398;p61"/>
          <p:cNvCxnSpPr/>
          <p:nvPr/>
        </p:nvCxnSpPr>
        <p:spPr>
          <a:xfrm rot="10800000">
            <a:off x="890592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9" name="Google Shape;1399;p61"/>
          <p:cNvCxnSpPr/>
          <p:nvPr/>
        </p:nvCxnSpPr>
        <p:spPr>
          <a:xfrm rot="10800000">
            <a:off x="89702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0" name="Google Shape;1400;p61"/>
          <p:cNvCxnSpPr/>
          <p:nvPr/>
        </p:nvCxnSpPr>
        <p:spPr>
          <a:xfrm rot="10800000">
            <a:off x="9036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1" name="Google Shape;1401;p61"/>
          <p:cNvCxnSpPr/>
          <p:nvPr/>
        </p:nvCxnSpPr>
        <p:spPr>
          <a:xfrm rot="10800000">
            <a:off x="9111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2" name="Google Shape;1402;p61"/>
          <p:cNvCxnSpPr/>
          <p:nvPr/>
        </p:nvCxnSpPr>
        <p:spPr>
          <a:xfrm rot="10800000">
            <a:off x="916623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3" name="Google Shape;1403;p61"/>
          <p:cNvCxnSpPr/>
          <p:nvPr/>
        </p:nvCxnSpPr>
        <p:spPr>
          <a:xfrm rot="10800000">
            <a:off x="921223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4" name="Google Shape;1404;p61"/>
          <p:cNvCxnSpPr/>
          <p:nvPr/>
        </p:nvCxnSpPr>
        <p:spPr>
          <a:xfrm rot="10800000">
            <a:off x="9277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5" name="Google Shape;1405;p61"/>
          <p:cNvCxnSpPr/>
          <p:nvPr/>
        </p:nvCxnSpPr>
        <p:spPr>
          <a:xfrm rot="10800000">
            <a:off x="937300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6" name="Google Shape;1406;p61"/>
          <p:cNvCxnSpPr/>
          <p:nvPr/>
        </p:nvCxnSpPr>
        <p:spPr>
          <a:xfrm rot="10800000">
            <a:off x="94325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7" name="Google Shape;1407;p61"/>
          <p:cNvCxnSpPr/>
          <p:nvPr/>
        </p:nvCxnSpPr>
        <p:spPr>
          <a:xfrm rot="10800000">
            <a:off x="94968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8" name="Google Shape;1408;p61"/>
          <p:cNvCxnSpPr/>
          <p:nvPr/>
        </p:nvCxnSpPr>
        <p:spPr>
          <a:xfrm rot="10800000">
            <a:off x="95611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9" name="Google Shape;1409;p61"/>
          <p:cNvCxnSpPr/>
          <p:nvPr/>
        </p:nvCxnSpPr>
        <p:spPr>
          <a:xfrm rot="10800000">
            <a:off x="96206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0" name="Google Shape;1410;p61"/>
          <p:cNvCxnSpPr/>
          <p:nvPr/>
        </p:nvCxnSpPr>
        <p:spPr>
          <a:xfrm rot="10800000">
            <a:off x="96878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1" name="Google Shape;1411;p61"/>
          <p:cNvCxnSpPr/>
          <p:nvPr/>
        </p:nvCxnSpPr>
        <p:spPr>
          <a:xfrm rot="10800000">
            <a:off x="976166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2" name="Google Shape;1412;p61"/>
          <p:cNvCxnSpPr/>
          <p:nvPr/>
        </p:nvCxnSpPr>
        <p:spPr>
          <a:xfrm rot="10800000">
            <a:off x="98259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3" name="Google Shape;1413;p61"/>
          <p:cNvCxnSpPr/>
          <p:nvPr/>
        </p:nvCxnSpPr>
        <p:spPr>
          <a:xfrm rot="10800000">
            <a:off x="98679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4" name="Google Shape;1414;p61"/>
          <p:cNvCxnSpPr/>
          <p:nvPr/>
        </p:nvCxnSpPr>
        <p:spPr>
          <a:xfrm rot="10800000">
            <a:off x="99423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5" name="Google Shape;1415;p61"/>
          <p:cNvCxnSpPr/>
          <p:nvPr/>
        </p:nvCxnSpPr>
        <p:spPr>
          <a:xfrm rot="10800000">
            <a:off x="999729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6" name="Google Shape;1416;p61"/>
          <p:cNvCxnSpPr/>
          <p:nvPr/>
        </p:nvCxnSpPr>
        <p:spPr>
          <a:xfrm rot="10800000">
            <a:off x="1004328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7" name="Google Shape;1417;p61"/>
          <p:cNvCxnSpPr/>
          <p:nvPr/>
        </p:nvCxnSpPr>
        <p:spPr>
          <a:xfrm rot="10800000">
            <a:off x="101088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8" name="Google Shape;1418;p61"/>
          <p:cNvCxnSpPr/>
          <p:nvPr/>
        </p:nvCxnSpPr>
        <p:spPr>
          <a:xfrm rot="10800000">
            <a:off x="102040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9" name="Google Shape;1419;p61"/>
          <p:cNvCxnSpPr/>
          <p:nvPr/>
        </p:nvCxnSpPr>
        <p:spPr>
          <a:xfrm rot="10800000">
            <a:off x="102635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0" name="Google Shape;1420;p61"/>
          <p:cNvCxnSpPr/>
          <p:nvPr/>
        </p:nvCxnSpPr>
        <p:spPr>
          <a:xfrm rot="10800000">
            <a:off x="10327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1" name="Google Shape;1421;p61"/>
          <p:cNvCxnSpPr/>
          <p:nvPr/>
        </p:nvCxnSpPr>
        <p:spPr>
          <a:xfrm rot="10800000">
            <a:off x="103921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2" name="Google Shape;1422;p61"/>
          <p:cNvCxnSpPr/>
          <p:nvPr/>
        </p:nvCxnSpPr>
        <p:spPr>
          <a:xfrm rot="10800000">
            <a:off x="104517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3" name="Google Shape;1423;p61"/>
          <p:cNvCxnSpPr/>
          <p:nvPr/>
        </p:nvCxnSpPr>
        <p:spPr>
          <a:xfrm rot="10800000">
            <a:off x="1051890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4" name="Google Shape;1424;p61"/>
          <p:cNvCxnSpPr/>
          <p:nvPr/>
        </p:nvCxnSpPr>
        <p:spPr>
          <a:xfrm rot="10800000">
            <a:off x="105927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5" name="Google Shape;1425;p61"/>
          <p:cNvCxnSpPr/>
          <p:nvPr/>
        </p:nvCxnSpPr>
        <p:spPr>
          <a:xfrm rot="10800000">
            <a:off x="106570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6" name="Google Shape;1426;p61"/>
          <p:cNvCxnSpPr/>
          <p:nvPr/>
        </p:nvCxnSpPr>
        <p:spPr>
          <a:xfrm rot="10800000">
            <a:off x="107284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7" name="Google Shape;1427;p61"/>
          <p:cNvCxnSpPr/>
          <p:nvPr/>
        </p:nvCxnSpPr>
        <p:spPr>
          <a:xfrm rot="10800000">
            <a:off x="1081417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8" name="Google Shape;1428;p61"/>
          <p:cNvCxnSpPr/>
          <p:nvPr/>
        </p:nvCxnSpPr>
        <p:spPr>
          <a:xfrm>
            <a:off x="4980506"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29" name="Google Shape;1429;p61"/>
          <p:cNvSpPr txBox="1"/>
          <p:nvPr/>
        </p:nvSpPr>
        <p:spPr>
          <a:xfrm>
            <a:off x="5240079"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cxnSp>
        <p:nvCxnSpPr>
          <p:cNvPr id="1430" name="Google Shape;1430;p61"/>
          <p:cNvCxnSpPr/>
          <p:nvPr/>
        </p:nvCxnSpPr>
        <p:spPr>
          <a:xfrm>
            <a:off x="7633227"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31" name="Google Shape;1431;p61"/>
          <p:cNvSpPr txBox="1"/>
          <p:nvPr/>
        </p:nvSpPr>
        <p:spPr>
          <a:xfrm>
            <a:off x="7892800"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grpSp>
        <p:nvGrpSpPr>
          <p:cNvPr id="1432" name="Google Shape;1432;p61"/>
          <p:cNvGrpSpPr/>
          <p:nvPr/>
        </p:nvGrpSpPr>
        <p:grpSpPr>
          <a:xfrm>
            <a:off x="5496792" y="1303627"/>
            <a:ext cx="693572" cy="626430"/>
            <a:chOff x="8700377" y="1303627"/>
            <a:chExt cx="693572" cy="626430"/>
          </a:xfrm>
        </p:grpSpPr>
        <p:grpSp>
          <p:nvGrpSpPr>
            <p:cNvPr id="1433" name="Google Shape;1433;p61"/>
            <p:cNvGrpSpPr/>
            <p:nvPr/>
          </p:nvGrpSpPr>
          <p:grpSpPr>
            <a:xfrm>
              <a:off x="8901163" y="1303627"/>
              <a:ext cx="492786" cy="503475"/>
              <a:chOff x="9503208" y="1119920"/>
              <a:chExt cx="492786" cy="503475"/>
            </a:xfrm>
          </p:grpSpPr>
          <p:sp>
            <p:nvSpPr>
              <p:cNvPr id="143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40"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1"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2"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3"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4"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5"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46" name="Google Shape;1446;p61"/>
            <p:cNvGrpSpPr/>
            <p:nvPr/>
          </p:nvGrpSpPr>
          <p:grpSpPr>
            <a:xfrm flipH="1">
              <a:off x="8767554" y="1565275"/>
              <a:ext cx="202545" cy="328962"/>
              <a:chOff x="1601163" y="3107069"/>
              <a:chExt cx="491846" cy="798829"/>
            </a:xfrm>
          </p:grpSpPr>
          <p:cxnSp>
            <p:nvCxnSpPr>
              <p:cNvPr id="1447"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448"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449"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450"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451"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452"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453"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454"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455"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456"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457"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458"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459"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460"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461"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462"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463"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464"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465"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6"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7"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8"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9"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0"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1"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2"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3"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4"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5"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6"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7"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8"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9"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0"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1"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2"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3"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4"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485" name="Google Shape;1485;p61"/>
          <p:cNvSpPr txBox="1"/>
          <p:nvPr/>
        </p:nvSpPr>
        <p:spPr>
          <a:xfrm>
            <a:off x="9891621" y="1442720"/>
            <a:ext cx="1845108" cy="366478"/>
          </a:xfrm>
          <a:prstGeom prst="rect">
            <a:avLst/>
          </a:prstGeom>
          <a:noFill/>
          <a:ln>
            <a:noFill/>
          </a:ln>
        </p:spPr>
        <p:txBody>
          <a:bodyPr spcFirstLastPara="1" wrap="square" lIns="0" tIns="0" rIns="0" bIns="0" anchor="t" anchorCtr="0">
            <a:noAutofit/>
          </a:bodyPr>
          <a:lstStyle/>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Frequency depends on CPU</a:t>
            </a:r>
            <a:endParaRPr/>
          </a:p>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Stream speed varies +/- 20%</a:t>
            </a:r>
            <a:endParaRPr/>
          </a:p>
        </p:txBody>
      </p:sp>
      <p:sp>
        <p:nvSpPr>
          <p:cNvPr id="1486" name="Google Shape;1486;p61"/>
          <p:cNvSpPr/>
          <p:nvPr/>
        </p:nvSpPr>
        <p:spPr>
          <a:xfrm>
            <a:off x="9409507" y="1589261"/>
            <a:ext cx="427964" cy="638438"/>
          </a:xfrm>
          <a:custGeom>
            <a:avLst/>
            <a:gdLst/>
            <a:ahLst/>
            <a:cxnLst/>
            <a:rect l="l" t="t" r="r" b="b"/>
            <a:pathLst>
              <a:path w="427964" h="638438" extrusionOk="0">
                <a:moveTo>
                  <a:pt x="427964" y="199"/>
                </a:moveTo>
                <a:cubicBezTo>
                  <a:pt x="275564" y="-824"/>
                  <a:pt x="123164" y="-1846"/>
                  <a:pt x="53612" y="104527"/>
                </a:cubicBezTo>
                <a:cubicBezTo>
                  <a:pt x="-15940" y="210900"/>
                  <a:pt x="-2643" y="424669"/>
                  <a:pt x="10654" y="638438"/>
                </a:cubicBezTo>
              </a:path>
            </a:pathLst>
          </a:cu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7" name="Google Shape;1487;p61"/>
          <p:cNvSpPr txBox="1"/>
          <p:nvPr/>
        </p:nvSpPr>
        <p:spPr>
          <a:xfrm>
            <a:off x="488306" y="3313956"/>
            <a:ext cx="4623135"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First Try: Time-Based Labelling</a:t>
            </a:r>
            <a:endParaRPr/>
          </a:p>
        </p:txBody>
      </p:sp>
      <p:sp>
        <p:nvSpPr>
          <p:cNvPr id="1488" name="Google Shape;1488;p61"/>
          <p:cNvSpPr txBox="1"/>
          <p:nvPr/>
        </p:nvSpPr>
        <p:spPr>
          <a:xfrm>
            <a:off x="5368616" y="3313956"/>
            <a:ext cx="6175684"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Second Try: Frame-Based Labelling</a:t>
            </a:r>
            <a:endParaRPr/>
          </a:p>
        </p:txBody>
      </p:sp>
      <p:cxnSp>
        <p:nvCxnSpPr>
          <p:cNvPr id="1489" name="Google Shape;1489;p61"/>
          <p:cNvCxnSpPr/>
          <p:nvPr/>
        </p:nvCxnSpPr>
        <p:spPr>
          <a:xfrm>
            <a:off x="49592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cxnSp>
        <p:nvCxnSpPr>
          <p:cNvPr id="1490" name="Google Shape;1490;p61"/>
          <p:cNvCxnSpPr/>
          <p:nvPr/>
        </p:nvCxnSpPr>
        <p:spPr>
          <a:xfrm>
            <a:off x="537623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sp>
        <p:nvSpPr>
          <p:cNvPr id="1491" name="Google Shape;1491;p61"/>
          <p:cNvSpPr txBox="1"/>
          <p:nvPr/>
        </p:nvSpPr>
        <p:spPr>
          <a:xfrm>
            <a:off x="611843" y="3689421"/>
            <a:ext cx="4411491" cy="18760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noted down exact start and end of a gesture in a video and applied this to the frames received in the stream.</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We struggled with two issues:</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Stream speed variations made allocation of frames to point in time difficult</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Even overall length of stream did not match the video length</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In the end this did not lead to any sensible result.</a:t>
            </a:r>
            <a:endParaRPr/>
          </a:p>
        </p:txBody>
      </p:sp>
      <p:sp>
        <p:nvSpPr>
          <p:cNvPr id="1492" name="Google Shape;1492;p61"/>
          <p:cNvSpPr txBox="1"/>
          <p:nvPr/>
        </p:nvSpPr>
        <p:spPr>
          <a:xfrm>
            <a:off x="5471699" y="3689421"/>
            <a:ext cx="6051761" cy="46649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looked at frame sets one by one and labelled them. In the pictures below we see the position of the left and right wrist over time; grey means labelled.</a:t>
            </a:r>
            <a:endParaRPr/>
          </a:p>
        </p:txBody>
      </p:sp>
      <p:pic>
        <p:nvPicPr>
          <p:cNvPr id="1493" name="Google Shape;1493;p61"/>
          <p:cNvPicPr preferRelativeResize="0"/>
          <p:nvPr/>
        </p:nvPicPr>
        <p:blipFill rotWithShape="1">
          <a:blip r:embed="rId9">
            <a:alphaModFix/>
          </a:blip>
          <a:srcRect/>
          <a:stretch/>
        </p:blipFill>
        <p:spPr>
          <a:xfrm>
            <a:off x="5511992" y="4287848"/>
            <a:ext cx="5526558" cy="1791814"/>
          </a:xfrm>
          <a:prstGeom prst="rect">
            <a:avLst/>
          </a:prstGeom>
          <a:noFill/>
          <a:ln>
            <a:noFill/>
          </a:ln>
        </p:spPr>
      </p:pic>
      <p:sp>
        <p:nvSpPr>
          <p:cNvPr id="1494" name="Google Shape;1494;p61"/>
          <p:cNvSpPr txBox="1"/>
          <p:nvPr/>
        </p:nvSpPr>
        <p:spPr>
          <a:xfrm>
            <a:off x="5471699" y="6153953"/>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5 frames before movement                      5 frames after movement</a:t>
            </a:r>
            <a:endParaRPr/>
          </a:p>
        </p:txBody>
      </p:sp>
      <p:sp>
        <p:nvSpPr>
          <p:cNvPr id="1495" name="Google Shape;1495;p61"/>
          <p:cNvSpPr/>
          <p:nvPr/>
        </p:nvSpPr>
        <p:spPr>
          <a:xfrm>
            <a:off x="6197291" y="6238240"/>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496" name="Google Shape;1496;p61"/>
          <p:cNvCxnSpPr/>
          <p:nvPr/>
        </p:nvCxnSpPr>
        <p:spPr>
          <a:xfrm>
            <a:off x="7738102" y="6300153"/>
            <a:ext cx="475255" cy="0"/>
          </a:xfrm>
          <a:prstGeom prst="straightConnector1">
            <a:avLst/>
          </a:prstGeom>
          <a:noFill/>
          <a:ln w="25400" cap="flat" cmpd="sng">
            <a:solidFill>
              <a:srgbClr val="89E0FF"/>
            </a:solidFill>
            <a:prstDash val="solid"/>
            <a:round/>
            <a:headEnd type="none" w="sm" len="sm"/>
            <a:tailEnd type="none" w="sm" len="sm"/>
          </a:ln>
        </p:spPr>
      </p:cxnSp>
      <p:cxnSp>
        <p:nvCxnSpPr>
          <p:cNvPr id="1497" name="Google Shape;1497;p61"/>
          <p:cNvCxnSpPr/>
          <p:nvPr/>
        </p:nvCxnSpPr>
        <p:spPr>
          <a:xfrm>
            <a:off x="8928609" y="6476727"/>
            <a:ext cx="475255" cy="0"/>
          </a:xfrm>
          <a:prstGeom prst="straightConnector1">
            <a:avLst/>
          </a:prstGeom>
          <a:noFill/>
          <a:ln w="25400" cap="flat" cmpd="sng">
            <a:solidFill>
              <a:srgbClr val="FF0000"/>
            </a:solidFill>
            <a:prstDash val="dash"/>
            <a:round/>
            <a:headEnd type="none" w="sm" len="sm"/>
            <a:tailEnd type="none" w="sm" len="sm"/>
          </a:ln>
        </p:spPr>
      </p:cxnSp>
      <p:cxnSp>
        <p:nvCxnSpPr>
          <p:cNvPr id="1498" name="Google Shape;1498;p61"/>
          <p:cNvCxnSpPr/>
          <p:nvPr/>
        </p:nvCxnSpPr>
        <p:spPr>
          <a:xfrm>
            <a:off x="6197291" y="6476727"/>
            <a:ext cx="475255" cy="0"/>
          </a:xfrm>
          <a:prstGeom prst="straightConnector1">
            <a:avLst/>
          </a:prstGeom>
          <a:noFill/>
          <a:ln w="25400" cap="flat" cmpd="sng">
            <a:solidFill>
              <a:srgbClr val="00B050"/>
            </a:solidFill>
            <a:prstDash val="dash"/>
            <a:round/>
            <a:headEnd type="none" w="sm" len="sm"/>
            <a:tailEnd type="none" w="sm" len="sm"/>
          </a:ln>
        </p:spPr>
      </p:cxn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487" name="Google Shape;487;p50"/>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b="0" i="0" u="none" strike="noStrike" cap="none">
                <a:solidFill>
                  <a:schemeClr val="accent5"/>
                </a:solidFill>
                <a:latin typeface="Arial"/>
                <a:ea typeface="Arial"/>
                <a:cs typeface="Arial"/>
                <a:sym typeface="Arial"/>
              </a:rPr>
              <a:t>Introduction and fundamental concepts</a:t>
            </a:r>
            <a:endParaRPr/>
          </a:p>
        </p:txBody>
      </p:sp>
      <p:sp>
        <p:nvSpPr>
          <p:cNvPr id="488" name="Google Shape;488;p50"/>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489" name="Google Shape;489;p50"/>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490" name="Google Shape;490;p50"/>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491" name="Google Shape;491;p50"/>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492" name="Google Shape;492;p50"/>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493" name="Google Shape;493;p50"/>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494" name="Google Shape;494;p50"/>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495" name="Google Shape;495;p50"/>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496" name="Google Shape;496;p50"/>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6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1 / 2</a:t>
            </a:r>
            <a:endParaRPr/>
          </a:p>
        </p:txBody>
      </p:sp>
      <p:sp>
        <p:nvSpPr>
          <p:cNvPr id="1504" name="Google Shape;1504;p6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20</a:t>
            </a:fld>
            <a:endParaRPr/>
          </a:p>
        </p:txBody>
      </p:sp>
      <p:cxnSp>
        <p:nvCxnSpPr>
          <p:cNvPr id="1505" name="Google Shape;1505;p62"/>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6" name="Google Shape;1506;p62"/>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507" name="Google Shape;1507;p62"/>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Interpolation</a:t>
            </a:r>
            <a:endParaRPr/>
          </a:p>
        </p:txBody>
      </p:sp>
      <p:cxnSp>
        <p:nvCxnSpPr>
          <p:cNvPr id="1508" name="Google Shape;1508;p62"/>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9" name="Google Shape;1509;p62"/>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510" name="Google Shape;1510;p62"/>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Up- / Downsampling</a:t>
            </a:r>
            <a:endParaRPr sz="1800">
              <a:solidFill>
                <a:schemeClr val="accent5"/>
              </a:solidFill>
              <a:latin typeface="Arial"/>
              <a:ea typeface="Arial"/>
              <a:cs typeface="Arial"/>
              <a:sym typeface="Arial"/>
            </a:endParaRPr>
          </a:p>
        </p:txBody>
      </p:sp>
      <p:sp>
        <p:nvSpPr>
          <p:cNvPr id="1511" name="Google Shape;1511;p62"/>
          <p:cNvSpPr txBox="1"/>
          <p:nvPr/>
        </p:nvSpPr>
        <p:spPr>
          <a:xfrm>
            <a:off x="335280" y="1474807"/>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why we thought interpolation is needed…]</a:t>
            </a:r>
            <a:endParaRPr/>
          </a:p>
        </p:txBody>
      </p:sp>
      <p:cxnSp>
        <p:nvCxnSpPr>
          <p:cNvPr id="1512" name="Google Shape;1512;p62"/>
          <p:cNvCxnSpPr/>
          <p:nvPr/>
        </p:nvCxnSpPr>
        <p:spPr>
          <a:xfrm>
            <a:off x="462121" y="2665229"/>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13" name="Google Shape;1513;p62"/>
          <p:cNvSpPr txBox="1"/>
          <p:nvPr/>
        </p:nvSpPr>
        <p:spPr>
          <a:xfrm>
            <a:off x="5510954" y="2591484"/>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14" name="Google Shape;1514;p62"/>
          <p:cNvSpPr/>
          <p:nvPr/>
        </p:nvSpPr>
        <p:spPr>
          <a:xfrm>
            <a:off x="480060" y="2095722"/>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15" name="Google Shape;1515;p62"/>
          <p:cNvCxnSpPr/>
          <p:nvPr/>
        </p:nvCxnSpPr>
        <p:spPr>
          <a:xfrm rot="10800000">
            <a:off x="862415" y="2203740"/>
            <a:ext cx="0" cy="99555"/>
          </a:xfrm>
          <a:prstGeom prst="straightConnector1">
            <a:avLst/>
          </a:prstGeom>
          <a:noFill/>
          <a:ln w="28575" cap="flat" cmpd="sng">
            <a:solidFill>
              <a:schemeClr val="dk1"/>
            </a:solidFill>
            <a:prstDash val="solid"/>
            <a:round/>
            <a:headEnd type="none" w="sm" len="sm"/>
            <a:tailEnd type="none" w="sm" len="sm"/>
          </a:ln>
        </p:spPr>
      </p:cxnSp>
      <p:cxnSp>
        <p:nvCxnSpPr>
          <p:cNvPr id="1516" name="Google Shape;1516;p62"/>
          <p:cNvCxnSpPr/>
          <p:nvPr/>
        </p:nvCxnSpPr>
        <p:spPr>
          <a:xfrm rot="10800000">
            <a:off x="1913340" y="2095722"/>
            <a:ext cx="0" cy="99555"/>
          </a:xfrm>
          <a:prstGeom prst="straightConnector1">
            <a:avLst/>
          </a:prstGeom>
          <a:noFill/>
          <a:ln w="28575" cap="flat" cmpd="sng">
            <a:solidFill>
              <a:schemeClr val="dk1"/>
            </a:solidFill>
            <a:prstDash val="solid"/>
            <a:round/>
            <a:headEnd type="none" w="sm" len="sm"/>
            <a:tailEnd type="none" w="sm" len="sm"/>
          </a:ln>
        </p:spPr>
      </p:cxnSp>
      <p:cxnSp>
        <p:nvCxnSpPr>
          <p:cNvPr id="1517" name="Google Shape;1517;p62"/>
          <p:cNvCxnSpPr/>
          <p:nvPr/>
        </p:nvCxnSpPr>
        <p:spPr>
          <a:xfrm rot="10800000">
            <a:off x="2148290" y="2141524"/>
            <a:ext cx="0" cy="99555"/>
          </a:xfrm>
          <a:prstGeom prst="straightConnector1">
            <a:avLst/>
          </a:prstGeom>
          <a:noFill/>
          <a:ln w="28575" cap="flat" cmpd="sng">
            <a:solidFill>
              <a:schemeClr val="dk1"/>
            </a:solidFill>
            <a:prstDash val="solid"/>
            <a:round/>
            <a:headEnd type="none" w="sm" len="sm"/>
            <a:tailEnd type="none" w="sm" len="sm"/>
          </a:ln>
        </p:spPr>
      </p:cxnSp>
      <p:cxnSp>
        <p:nvCxnSpPr>
          <p:cNvPr id="1518" name="Google Shape;1518;p62"/>
          <p:cNvCxnSpPr/>
          <p:nvPr/>
        </p:nvCxnSpPr>
        <p:spPr>
          <a:xfrm rot="10800000">
            <a:off x="23324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19" name="Google Shape;1519;p62"/>
          <p:cNvCxnSpPr/>
          <p:nvPr/>
        </p:nvCxnSpPr>
        <p:spPr>
          <a:xfrm rot="10800000">
            <a:off x="2595965" y="2191301"/>
            <a:ext cx="0" cy="99555"/>
          </a:xfrm>
          <a:prstGeom prst="straightConnector1">
            <a:avLst/>
          </a:prstGeom>
          <a:noFill/>
          <a:ln w="28575" cap="flat" cmpd="sng">
            <a:solidFill>
              <a:schemeClr val="dk1"/>
            </a:solidFill>
            <a:prstDash val="solid"/>
            <a:round/>
            <a:headEnd type="none" w="sm" len="sm"/>
            <a:tailEnd type="none" w="sm" len="sm"/>
          </a:ln>
        </p:spPr>
      </p:cxnSp>
      <p:cxnSp>
        <p:nvCxnSpPr>
          <p:cNvPr id="1520" name="Google Shape;1520;p62"/>
          <p:cNvCxnSpPr/>
          <p:nvPr/>
        </p:nvCxnSpPr>
        <p:spPr>
          <a:xfrm rot="10800000">
            <a:off x="2805515" y="2253517"/>
            <a:ext cx="0" cy="99555"/>
          </a:xfrm>
          <a:prstGeom prst="straightConnector1">
            <a:avLst/>
          </a:prstGeom>
          <a:noFill/>
          <a:ln w="28575" cap="flat" cmpd="sng">
            <a:solidFill>
              <a:schemeClr val="dk1"/>
            </a:solidFill>
            <a:prstDash val="solid"/>
            <a:round/>
            <a:headEnd type="none" w="sm" len="sm"/>
            <a:tailEnd type="none" w="sm" len="sm"/>
          </a:ln>
        </p:spPr>
      </p:cxnSp>
      <p:cxnSp>
        <p:nvCxnSpPr>
          <p:cNvPr id="1521" name="Google Shape;1521;p62"/>
          <p:cNvCxnSpPr/>
          <p:nvPr/>
        </p:nvCxnSpPr>
        <p:spPr>
          <a:xfrm rot="10800000">
            <a:off x="3281765" y="2331225"/>
            <a:ext cx="0" cy="99555"/>
          </a:xfrm>
          <a:prstGeom prst="straightConnector1">
            <a:avLst/>
          </a:prstGeom>
          <a:noFill/>
          <a:ln w="28575" cap="flat" cmpd="sng">
            <a:solidFill>
              <a:schemeClr val="dk1"/>
            </a:solidFill>
            <a:prstDash val="solid"/>
            <a:round/>
            <a:headEnd type="none" w="sm" len="sm"/>
            <a:tailEnd type="none" w="sm" len="sm"/>
          </a:ln>
        </p:spPr>
      </p:cxnSp>
      <p:cxnSp>
        <p:nvCxnSpPr>
          <p:cNvPr id="1522" name="Google Shape;1522;p62"/>
          <p:cNvCxnSpPr/>
          <p:nvPr/>
        </p:nvCxnSpPr>
        <p:spPr>
          <a:xfrm rot="10800000">
            <a:off x="3469090" y="2353072"/>
            <a:ext cx="0" cy="99555"/>
          </a:xfrm>
          <a:prstGeom prst="straightConnector1">
            <a:avLst/>
          </a:prstGeom>
          <a:noFill/>
          <a:ln w="28575" cap="flat" cmpd="sng">
            <a:solidFill>
              <a:schemeClr val="dk1"/>
            </a:solidFill>
            <a:prstDash val="solid"/>
            <a:round/>
            <a:headEnd type="none" w="sm" len="sm"/>
            <a:tailEnd type="none" w="sm" len="sm"/>
          </a:ln>
        </p:spPr>
      </p:cxnSp>
      <p:cxnSp>
        <p:nvCxnSpPr>
          <p:cNvPr id="1523" name="Google Shape;1523;p62"/>
          <p:cNvCxnSpPr/>
          <p:nvPr/>
        </p:nvCxnSpPr>
        <p:spPr>
          <a:xfrm rot="10800000">
            <a:off x="3691340" y="2303295"/>
            <a:ext cx="0" cy="99555"/>
          </a:xfrm>
          <a:prstGeom prst="straightConnector1">
            <a:avLst/>
          </a:prstGeom>
          <a:noFill/>
          <a:ln w="28575" cap="flat" cmpd="sng">
            <a:solidFill>
              <a:schemeClr val="dk1"/>
            </a:solidFill>
            <a:prstDash val="solid"/>
            <a:round/>
            <a:headEnd type="none" w="sm" len="sm"/>
            <a:tailEnd type="none" w="sm" len="sm"/>
          </a:ln>
        </p:spPr>
      </p:cxnSp>
      <p:cxnSp>
        <p:nvCxnSpPr>
          <p:cNvPr id="1524" name="Google Shape;1524;p62"/>
          <p:cNvCxnSpPr/>
          <p:nvPr/>
        </p:nvCxnSpPr>
        <p:spPr>
          <a:xfrm rot="10800000">
            <a:off x="40088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25" name="Google Shape;1525;p62"/>
          <p:cNvCxnSpPr/>
          <p:nvPr/>
        </p:nvCxnSpPr>
        <p:spPr>
          <a:xfrm rot="10800000">
            <a:off x="4129490" y="2115103"/>
            <a:ext cx="0" cy="99555"/>
          </a:xfrm>
          <a:prstGeom prst="straightConnector1">
            <a:avLst/>
          </a:prstGeom>
          <a:noFill/>
          <a:ln w="28575" cap="flat" cmpd="sng">
            <a:solidFill>
              <a:schemeClr val="dk1"/>
            </a:solidFill>
            <a:prstDash val="solid"/>
            <a:round/>
            <a:headEnd type="none" w="sm" len="sm"/>
            <a:tailEnd type="none" w="sm" len="sm"/>
          </a:ln>
        </p:spPr>
      </p:cxnSp>
      <p:cxnSp>
        <p:nvCxnSpPr>
          <p:cNvPr id="1526" name="Google Shape;1526;p62"/>
          <p:cNvCxnSpPr/>
          <p:nvPr/>
        </p:nvCxnSpPr>
        <p:spPr>
          <a:xfrm rot="10800000">
            <a:off x="4288240" y="2091277"/>
            <a:ext cx="0" cy="99555"/>
          </a:xfrm>
          <a:prstGeom prst="straightConnector1">
            <a:avLst/>
          </a:prstGeom>
          <a:noFill/>
          <a:ln w="28575" cap="flat" cmpd="sng">
            <a:solidFill>
              <a:schemeClr val="dk1"/>
            </a:solidFill>
            <a:prstDash val="solid"/>
            <a:round/>
            <a:headEnd type="none" w="sm" len="sm"/>
            <a:tailEnd type="none" w="sm" len="sm"/>
          </a:ln>
        </p:spPr>
      </p:cxnSp>
      <p:cxnSp>
        <p:nvCxnSpPr>
          <p:cNvPr id="1527" name="Google Shape;1527;p62"/>
          <p:cNvCxnSpPr/>
          <p:nvPr/>
        </p:nvCxnSpPr>
        <p:spPr>
          <a:xfrm rot="10800000">
            <a:off x="4500965" y="2109016"/>
            <a:ext cx="0" cy="99555"/>
          </a:xfrm>
          <a:prstGeom prst="straightConnector1">
            <a:avLst/>
          </a:prstGeom>
          <a:noFill/>
          <a:ln w="28575" cap="flat" cmpd="sng">
            <a:solidFill>
              <a:schemeClr val="dk1"/>
            </a:solidFill>
            <a:prstDash val="solid"/>
            <a:round/>
            <a:headEnd type="none" w="sm" len="sm"/>
            <a:tailEnd type="none" w="sm" len="sm"/>
          </a:ln>
        </p:spPr>
      </p:cxnSp>
      <p:cxnSp>
        <p:nvCxnSpPr>
          <p:cNvPr id="1528" name="Google Shape;1528;p62"/>
          <p:cNvCxnSpPr/>
          <p:nvPr/>
        </p:nvCxnSpPr>
        <p:spPr>
          <a:xfrm rot="10800000">
            <a:off x="4786715" y="2145293"/>
            <a:ext cx="0" cy="99555"/>
          </a:xfrm>
          <a:prstGeom prst="straightConnector1">
            <a:avLst/>
          </a:prstGeom>
          <a:noFill/>
          <a:ln w="28575" cap="flat" cmpd="sng">
            <a:solidFill>
              <a:schemeClr val="dk1"/>
            </a:solidFill>
            <a:prstDash val="solid"/>
            <a:round/>
            <a:headEnd type="none" w="sm" len="sm"/>
            <a:tailEnd type="none" w="sm" len="sm"/>
          </a:ln>
        </p:spPr>
      </p:cxnSp>
      <p:cxnSp>
        <p:nvCxnSpPr>
          <p:cNvPr id="1529" name="Google Shape;1529;p62"/>
          <p:cNvCxnSpPr/>
          <p:nvPr/>
        </p:nvCxnSpPr>
        <p:spPr>
          <a:xfrm rot="10800000">
            <a:off x="5008965" y="2169201"/>
            <a:ext cx="0" cy="99555"/>
          </a:xfrm>
          <a:prstGeom prst="straightConnector1">
            <a:avLst/>
          </a:prstGeom>
          <a:noFill/>
          <a:ln w="28575" cap="flat" cmpd="sng">
            <a:solidFill>
              <a:schemeClr val="dk1"/>
            </a:solidFill>
            <a:prstDash val="solid"/>
            <a:round/>
            <a:headEnd type="none" w="sm" len="sm"/>
            <a:tailEnd type="none" w="sm" len="sm"/>
          </a:ln>
        </p:spPr>
      </p:cxnSp>
      <p:cxnSp>
        <p:nvCxnSpPr>
          <p:cNvPr id="1530" name="Google Shape;1530;p62"/>
          <p:cNvCxnSpPr/>
          <p:nvPr/>
        </p:nvCxnSpPr>
        <p:spPr>
          <a:xfrm>
            <a:off x="462121" y="4298867"/>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31" name="Google Shape;1531;p62"/>
          <p:cNvSpPr txBox="1"/>
          <p:nvPr/>
        </p:nvSpPr>
        <p:spPr>
          <a:xfrm>
            <a:off x="5510954" y="422512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32" name="Google Shape;1532;p62"/>
          <p:cNvSpPr/>
          <p:nvPr/>
        </p:nvSpPr>
        <p:spPr>
          <a:xfrm>
            <a:off x="480060" y="3729360"/>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33" name="Google Shape;1533;p62"/>
          <p:cNvCxnSpPr/>
          <p:nvPr/>
        </p:nvCxnSpPr>
        <p:spPr>
          <a:xfrm rot="10800000">
            <a:off x="833234" y="3837378"/>
            <a:ext cx="0" cy="99555"/>
          </a:xfrm>
          <a:prstGeom prst="straightConnector1">
            <a:avLst/>
          </a:prstGeom>
          <a:noFill/>
          <a:ln w="28575" cap="flat" cmpd="sng">
            <a:solidFill>
              <a:schemeClr val="dk1"/>
            </a:solidFill>
            <a:prstDash val="solid"/>
            <a:round/>
            <a:headEnd type="none" w="sm" len="sm"/>
            <a:tailEnd type="none" w="sm" len="sm"/>
          </a:ln>
        </p:spPr>
      </p:cxnSp>
      <p:cxnSp>
        <p:nvCxnSpPr>
          <p:cNvPr id="1534" name="Google Shape;1534;p62"/>
          <p:cNvCxnSpPr/>
          <p:nvPr/>
        </p:nvCxnSpPr>
        <p:spPr>
          <a:xfrm rot="10800000">
            <a:off x="1740999" y="3688085"/>
            <a:ext cx="0" cy="99555"/>
          </a:xfrm>
          <a:prstGeom prst="straightConnector1">
            <a:avLst/>
          </a:prstGeom>
          <a:noFill/>
          <a:ln w="28575" cap="flat" cmpd="sng">
            <a:solidFill>
              <a:schemeClr val="dk1"/>
            </a:solidFill>
            <a:prstDash val="solid"/>
            <a:round/>
            <a:headEnd type="none" w="sm" len="sm"/>
            <a:tailEnd type="none" w="sm" len="sm"/>
          </a:ln>
        </p:spPr>
      </p:cxnSp>
      <p:cxnSp>
        <p:nvCxnSpPr>
          <p:cNvPr id="1535" name="Google Shape;1535;p62"/>
          <p:cNvCxnSpPr/>
          <p:nvPr/>
        </p:nvCxnSpPr>
        <p:spPr>
          <a:xfrm rot="10800000">
            <a:off x="2104105" y="3775162"/>
            <a:ext cx="0" cy="99555"/>
          </a:xfrm>
          <a:prstGeom prst="straightConnector1">
            <a:avLst/>
          </a:prstGeom>
          <a:noFill/>
          <a:ln w="28575" cap="flat" cmpd="sng">
            <a:solidFill>
              <a:schemeClr val="dk1"/>
            </a:solidFill>
            <a:prstDash val="solid"/>
            <a:round/>
            <a:headEnd type="none" w="sm" len="sm"/>
            <a:tailEnd type="none" w="sm" len="sm"/>
          </a:ln>
        </p:spPr>
      </p:cxnSp>
      <p:cxnSp>
        <p:nvCxnSpPr>
          <p:cNvPr id="1536" name="Google Shape;1536;p62"/>
          <p:cNvCxnSpPr/>
          <p:nvPr/>
        </p:nvCxnSpPr>
        <p:spPr>
          <a:xfrm rot="10800000">
            <a:off x="2285658" y="3791327"/>
            <a:ext cx="0" cy="99555"/>
          </a:xfrm>
          <a:prstGeom prst="straightConnector1">
            <a:avLst/>
          </a:prstGeom>
          <a:noFill/>
          <a:ln w="28575" cap="flat" cmpd="sng">
            <a:solidFill>
              <a:schemeClr val="dk1"/>
            </a:solidFill>
            <a:prstDash val="solid"/>
            <a:round/>
            <a:headEnd type="none" w="sm" len="sm"/>
            <a:tailEnd type="none" w="sm" len="sm"/>
          </a:ln>
        </p:spPr>
      </p:cxnSp>
      <p:cxnSp>
        <p:nvCxnSpPr>
          <p:cNvPr id="1537" name="Google Shape;1537;p62"/>
          <p:cNvCxnSpPr/>
          <p:nvPr/>
        </p:nvCxnSpPr>
        <p:spPr>
          <a:xfrm rot="10800000">
            <a:off x="2467211" y="3824939"/>
            <a:ext cx="0" cy="99555"/>
          </a:xfrm>
          <a:prstGeom prst="straightConnector1">
            <a:avLst/>
          </a:prstGeom>
          <a:noFill/>
          <a:ln w="28575" cap="flat" cmpd="sng">
            <a:solidFill>
              <a:schemeClr val="dk1"/>
            </a:solidFill>
            <a:prstDash val="solid"/>
            <a:round/>
            <a:headEnd type="none" w="sm" len="sm"/>
            <a:tailEnd type="none" w="sm" len="sm"/>
          </a:ln>
        </p:spPr>
      </p:cxnSp>
      <p:cxnSp>
        <p:nvCxnSpPr>
          <p:cNvPr id="1538" name="Google Shape;1538;p62"/>
          <p:cNvCxnSpPr/>
          <p:nvPr/>
        </p:nvCxnSpPr>
        <p:spPr>
          <a:xfrm rot="10800000">
            <a:off x="2648764" y="3855405"/>
            <a:ext cx="0" cy="99555"/>
          </a:xfrm>
          <a:prstGeom prst="straightConnector1">
            <a:avLst/>
          </a:prstGeom>
          <a:noFill/>
          <a:ln w="28575" cap="flat" cmpd="sng">
            <a:solidFill>
              <a:schemeClr val="dk1"/>
            </a:solidFill>
            <a:prstDash val="solid"/>
            <a:round/>
            <a:headEnd type="none" w="sm" len="sm"/>
            <a:tailEnd type="none" w="sm" len="sm"/>
          </a:ln>
        </p:spPr>
      </p:cxnSp>
      <p:cxnSp>
        <p:nvCxnSpPr>
          <p:cNvPr id="1539" name="Google Shape;1539;p62"/>
          <p:cNvCxnSpPr/>
          <p:nvPr/>
        </p:nvCxnSpPr>
        <p:spPr>
          <a:xfrm rot="10800000">
            <a:off x="3011870" y="3923588"/>
            <a:ext cx="0" cy="99555"/>
          </a:xfrm>
          <a:prstGeom prst="straightConnector1">
            <a:avLst/>
          </a:prstGeom>
          <a:noFill/>
          <a:ln w="28575" cap="flat" cmpd="sng">
            <a:solidFill>
              <a:schemeClr val="dk1"/>
            </a:solidFill>
            <a:prstDash val="solid"/>
            <a:round/>
            <a:headEnd type="none" w="sm" len="sm"/>
            <a:tailEnd type="none" w="sm" len="sm"/>
          </a:ln>
        </p:spPr>
      </p:cxnSp>
      <p:cxnSp>
        <p:nvCxnSpPr>
          <p:cNvPr id="1540" name="Google Shape;1540;p62"/>
          <p:cNvCxnSpPr/>
          <p:nvPr/>
        </p:nvCxnSpPr>
        <p:spPr>
          <a:xfrm rot="10800000">
            <a:off x="3193423" y="3951785"/>
            <a:ext cx="0" cy="99555"/>
          </a:xfrm>
          <a:prstGeom prst="straightConnector1">
            <a:avLst/>
          </a:prstGeom>
          <a:noFill/>
          <a:ln w="28575" cap="flat" cmpd="sng">
            <a:solidFill>
              <a:schemeClr val="dk1"/>
            </a:solidFill>
            <a:prstDash val="solid"/>
            <a:round/>
            <a:headEnd type="none" w="sm" len="sm"/>
            <a:tailEnd type="none" w="sm" len="sm"/>
          </a:ln>
        </p:spPr>
      </p:cxnSp>
      <p:cxnSp>
        <p:nvCxnSpPr>
          <p:cNvPr id="1541" name="Google Shape;1541;p62"/>
          <p:cNvCxnSpPr/>
          <p:nvPr/>
        </p:nvCxnSpPr>
        <p:spPr>
          <a:xfrm rot="10800000">
            <a:off x="3556529" y="3962333"/>
            <a:ext cx="0" cy="99555"/>
          </a:xfrm>
          <a:prstGeom prst="straightConnector1">
            <a:avLst/>
          </a:prstGeom>
          <a:noFill/>
          <a:ln w="28575" cap="flat" cmpd="sng">
            <a:solidFill>
              <a:schemeClr val="dk1"/>
            </a:solidFill>
            <a:prstDash val="solid"/>
            <a:round/>
            <a:headEnd type="none" w="sm" len="sm"/>
            <a:tailEnd type="none" w="sm" len="sm"/>
          </a:ln>
        </p:spPr>
      </p:cxnSp>
      <p:cxnSp>
        <p:nvCxnSpPr>
          <p:cNvPr id="1542" name="Google Shape;1542;p62"/>
          <p:cNvCxnSpPr/>
          <p:nvPr/>
        </p:nvCxnSpPr>
        <p:spPr>
          <a:xfrm rot="10800000">
            <a:off x="3919635" y="3826252"/>
            <a:ext cx="0" cy="99555"/>
          </a:xfrm>
          <a:prstGeom prst="straightConnector1">
            <a:avLst/>
          </a:prstGeom>
          <a:noFill/>
          <a:ln w="28575" cap="flat" cmpd="sng">
            <a:solidFill>
              <a:schemeClr val="dk1"/>
            </a:solidFill>
            <a:prstDash val="solid"/>
            <a:round/>
            <a:headEnd type="none" w="sm" len="sm"/>
            <a:tailEnd type="none" w="sm" len="sm"/>
          </a:ln>
        </p:spPr>
      </p:cxnSp>
      <p:cxnSp>
        <p:nvCxnSpPr>
          <p:cNvPr id="1543" name="Google Shape;1543;p62"/>
          <p:cNvCxnSpPr/>
          <p:nvPr/>
        </p:nvCxnSpPr>
        <p:spPr>
          <a:xfrm rot="10800000">
            <a:off x="4101188" y="3748741"/>
            <a:ext cx="0" cy="99555"/>
          </a:xfrm>
          <a:prstGeom prst="straightConnector1">
            <a:avLst/>
          </a:prstGeom>
          <a:noFill/>
          <a:ln w="28575" cap="flat" cmpd="sng">
            <a:solidFill>
              <a:schemeClr val="dk1"/>
            </a:solidFill>
            <a:prstDash val="solid"/>
            <a:round/>
            <a:headEnd type="none" w="sm" len="sm"/>
            <a:tailEnd type="none" w="sm" len="sm"/>
          </a:ln>
        </p:spPr>
      </p:cxnSp>
      <p:cxnSp>
        <p:nvCxnSpPr>
          <p:cNvPr id="1544" name="Google Shape;1544;p62"/>
          <p:cNvCxnSpPr/>
          <p:nvPr/>
        </p:nvCxnSpPr>
        <p:spPr>
          <a:xfrm rot="10800000">
            <a:off x="4282741" y="3734440"/>
            <a:ext cx="0" cy="99555"/>
          </a:xfrm>
          <a:prstGeom prst="straightConnector1">
            <a:avLst/>
          </a:prstGeom>
          <a:noFill/>
          <a:ln w="28575" cap="flat" cmpd="sng">
            <a:solidFill>
              <a:schemeClr val="dk1"/>
            </a:solidFill>
            <a:prstDash val="solid"/>
            <a:round/>
            <a:headEnd type="none" w="sm" len="sm"/>
            <a:tailEnd type="none" w="sm" len="sm"/>
          </a:ln>
        </p:spPr>
      </p:cxnSp>
      <p:cxnSp>
        <p:nvCxnSpPr>
          <p:cNvPr id="1545" name="Google Shape;1545;p62"/>
          <p:cNvCxnSpPr/>
          <p:nvPr/>
        </p:nvCxnSpPr>
        <p:spPr>
          <a:xfrm rot="10800000">
            <a:off x="4645849" y="3742654"/>
            <a:ext cx="0" cy="99555"/>
          </a:xfrm>
          <a:prstGeom prst="straightConnector1">
            <a:avLst/>
          </a:prstGeom>
          <a:noFill/>
          <a:ln w="28575" cap="flat" cmpd="sng">
            <a:solidFill>
              <a:schemeClr val="dk1"/>
            </a:solidFill>
            <a:prstDash val="solid"/>
            <a:round/>
            <a:headEnd type="none" w="sm" len="sm"/>
            <a:tailEnd type="none" w="sm" len="sm"/>
          </a:ln>
        </p:spPr>
      </p:cxnSp>
      <p:cxnSp>
        <p:nvCxnSpPr>
          <p:cNvPr id="1546" name="Google Shape;1546;p62"/>
          <p:cNvCxnSpPr/>
          <p:nvPr/>
        </p:nvCxnSpPr>
        <p:spPr>
          <a:xfrm rot="10800000">
            <a:off x="4827403" y="3778931"/>
            <a:ext cx="0" cy="99555"/>
          </a:xfrm>
          <a:prstGeom prst="straightConnector1">
            <a:avLst/>
          </a:prstGeom>
          <a:noFill/>
          <a:ln w="28575" cap="flat" cmpd="sng">
            <a:solidFill>
              <a:schemeClr val="dk1"/>
            </a:solidFill>
            <a:prstDash val="solid"/>
            <a:round/>
            <a:headEnd type="none" w="sm" len="sm"/>
            <a:tailEnd type="none" w="sm" len="sm"/>
          </a:ln>
        </p:spPr>
      </p:cxnSp>
      <p:cxnSp>
        <p:nvCxnSpPr>
          <p:cNvPr id="1547" name="Google Shape;1547;p62"/>
          <p:cNvCxnSpPr/>
          <p:nvPr/>
        </p:nvCxnSpPr>
        <p:spPr>
          <a:xfrm rot="10800000">
            <a:off x="5008965" y="3802839"/>
            <a:ext cx="0" cy="99555"/>
          </a:xfrm>
          <a:prstGeom prst="straightConnector1">
            <a:avLst/>
          </a:prstGeom>
          <a:noFill/>
          <a:ln w="28575" cap="flat" cmpd="sng">
            <a:solidFill>
              <a:schemeClr val="dk1"/>
            </a:solidFill>
            <a:prstDash val="solid"/>
            <a:round/>
            <a:headEnd type="none" w="sm" len="sm"/>
            <a:tailEnd type="none" w="sm" len="sm"/>
          </a:ln>
        </p:spPr>
      </p:cxnSp>
      <p:cxnSp>
        <p:nvCxnSpPr>
          <p:cNvPr id="1548" name="Google Shape;1548;p62"/>
          <p:cNvCxnSpPr/>
          <p:nvPr/>
        </p:nvCxnSpPr>
        <p:spPr>
          <a:xfrm rot="10800000">
            <a:off x="1377893" y="3691772"/>
            <a:ext cx="0" cy="99555"/>
          </a:xfrm>
          <a:prstGeom prst="straightConnector1">
            <a:avLst/>
          </a:prstGeom>
          <a:noFill/>
          <a:ln w="28575" cap="flat" cmpd="sng">
            <a:solidFill>
              <a:schemeClr val="dk1"/>
            </a:solidFill>
            <a:prstDash val="solid"/>
            <a:round/>
            <a:headEnd type="none" w="sm" len="sm"/>
            <a:tailEnd type="none" w="sm" len="sm"/>
          </a:ln>
        </p:spPr>
      </p:cxnSp>
      <p:cxnSp>
        <p:nvCxnSpPr>
          <p:cNvPr id="1549" name="Google Shape;1549;p62"/>
          <p:cNvCxnSpPr/>
          <p:nvPr/>
        </p:nvCxnSpPr>
        <p:spPr>
          <a:xfrm rot="10800000">
            <a:off x="1014787" y="3764616"/>
            <a:ext cx="0" cy="99555"/>
          </a:xfrm>
          <a:prstGeom prst="straightConnector1">
            <a:avLst/>
          </a:prstGeom>
          <a:noFill/>
          <a:ln w="28575" cap="flat" cmpd="sng">
            <a:solidFill>
              <a:schemeClr val="dk1"/>
            </a:solidFill>
            <a:prstDash val="solid"/>
            <a:round/>
            <a:headEnd type="none" w="sm" len="sm"/>
            <a:tailEnd type="none" w="sm" len="sm"/>
          </a:ln>
        </p:spPr>
      </p:cxnSp>
      <p:cxnSp>
        <p:nvCxnSpPr>
          <p:cNvPr id="1550" name="Google Shape;1550;p62"/>
          <p:cNvCxnSpPr/>
          <p:nvPr/>
        </p:nvCxnSpPr>
        <p:spPr>
          <a:xfrm rot="10800000">
            <a:off x="651681" y="39244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1" name="Google Shape;1551;p62"/>
          <p:cNvCxnSpPr/>
          <p:nvPr/>
        </p:nvCxnSpPr>
        <p:spPr>
          <a:xfrm rot="10800000">
            <a:off x="2830317" y="39023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2" name="Google Shape;1552;p62"/>
          <p:cNvCxnSpPr/>
          <p:nvPr/>
        </p:nvCxnSpPr>
        <p:spPr>
          <a:xfrm rot="10800000">
            <a:off x="3374976" y="3971221"/>
            <a:ext cx="0" cy="99555"/>
          </a:xfrm>
          <a:prstGeom prst="straightConnector1">
            <a:avLst/>
          </a:prstGeom>
          <a:noFill/>
          <a:ln w="28575" cap="flat" cmpd="sng">
            <a:solidFill>
              <a:schemeClr val="dk1"/>
            </a:solidFill>
            <a:prstDash val="solid"/>
            <a:round/>
            <a:headEnd type="none" w="sm" len="sm"/>
            <a:tailEnd type="none" w="sm" len="sm"/>
          </a:ln>
        </p:spPr>
      </p:cxnSp>
      <p:cxnSp>
        <p:nvCxnSpPr>
          <p:cNvPr id="1553" name="Google Shape;1553;p62"/>
          <p:cNvCxnSpPr/>
          <p:nvPr/>
        </p:nvCxnSpPr>
        <p:spPr>
          <a:xfrm rot="10800000">
            <a:off x="3738082" y="3912817"/>
            <a:ext cx="0" cy="99555"/>
          </a:xfrm>
          <a:prstGeom prst="straightConnector1">
            <a:avLst/>
          </a:prstGeom>
          <a:noFill/>
          <a:ln w="28575" cap="flat" cmpd="sng">
            <a:solidFill>
              <a:schemeClr val="dk1"/>
            </a:solidFill>
            <a:prstDash val="solid"/>
            <a:round/>
            <a:headEnd type="none" w="sm" len="sm"/>
            <a:tailEnd type="none" w="sm" len="sm"/>
          </a:ln>
        </p:spPr>
      </p:cxnSp>
      <p:cxnSp>
        <p:nvCxnSpPr>
          <p:cNvPr id="1554" name="Google Shape;1554;p62"/>
          <p:cNvCxnSpPr/>
          <p:nvPr/>
        </p:nvCxnSpPr>
        <p:spPr>
          <a:xfrm rot="10800000">
            <a:off x="4464295" y="3719823"/>
            <a:ext cx="0" cy="99555"/>
          </a:xfrm>
          <a:prstGeom prst="straightConnector1">
            <a:avLst/>
          </a:prstGeom>
          <a:noFill/>
          <a:ln w="28575" cap="flat" cmpd="sng">
            <a:solidFill>
              <a:schemeClr val="dk1"/>
            </a:solidFill>
            <a:prstDash val="solid"/>
            <a:round/>
            <a:headEnd type="none" w="sm" len="sm"/>
            <a:tailEnd type="none" w="sm" len="sm"/>
          </a:ln>
        </p:spPr>
      </p:cxnSp>
      <p:cxnSp>
        <p:nvCxnSpPr>
          <p:cNvPr id="1555" name="Google Shape;1555;p62"/>
          <p:cNvCxnSpPr/>
          <p:nvPr/>
        </p:nvCxnSpPr>
        <p:spPr>
          <a:xfrm rot="10800000">
            <a:off x="1196340" y="3719676"/>
            <a:ext cx="0" cy="99555"/>
          </a:xfrm>
          <a:prstGeom prst="straightConnector1">
            <a:avLst/>
          </a:prstGeom>
          <a:noFill/>
          <a:ln w="28575" cap="flat" cmpd="sng">
            <a:solidFill>
              <a:schemeClr val="dk1"/>
            </a:solidFill>
            <a:prstDash val="solid"/>
            <a:round/>
            <a:headEnd type="none" w="sm" len="sm"/>
            <a:tailEnd type="none" w="sm" len="sm"/>
          </a:ln>
        </p:spPr>
      </p:cxnSp>
      <p:cxnSp>
        <p:nvCxnSpPr>
          <p:cNvPr id="1556" name="Google Shape;1556;p62"/>
          <p:cNvCxnSpPr/>
          <p:nvPr/>
        </p:nvCxnSpPr>
        <p:spPr>
          <a:xfrm rot="10800000">
            <a:off x="1559446" y="3698963"/>
            <a:ext cx="0" cy="99555"/>
          </a:xfrm>
          <a:prstGeom prst="straightConnector1">
            <a:avLst/>
          </a:prstGeom>
          <a:noFill/>
          <a:ln w="28575" cap="flat" cmpd="sng">
            <a:solidFill>
              <a:schemeClr val="dk1"/>
            </a:solidFill>
            <a:prstDash val="solid"/>
            <a:round/>
            <a:headEnd type="none" w="sm" len="sm"/>
            <a:tailEnd type="none" w="sm" len="sm"/>
          </a:ln>
        </p:spPr>
      </p:cxnSp>
      <p:cxnSp>
        <p:nvCxnSpPr>
          <p:cNvPr id="1557" name="Google Shape;1557;p62"/>
          <p:cNvCxnSpPr/>
          <p:nvPr/>
        </p:nvCxnSpPr>
        <p:spPr>
          <a:xfrm rot="10800000">
            <a:off x="1922552" y="3731394"/>
            <a:ext cx="0" cy="99555"/>
          </a:xfrm>
          <a:prstGeom prst="straightConnector1">
            <a:avLst/>
          </a:prstGeom>
          <a:noFill/>
          <a:ln w="28575" cap="flat" cmpd="sng">
            <a:solidFill>
              <a:schemeClr val="dk1"/>
            </a:solidFill>
            <a:prstDash val="solid"/>
            <a:round/>
            <a:headEnd type="none" w="sm" len="sm"/>
            <a:tailEnd type="none" w="sm" len="sm"/>
          </a:ln>
        </p:spPr>
      </p:cxnSp>
      <p:sp>
        <p:nvSpPr>
          <p:cNvPr id="1558" name="Google Shape;1558;p62"/>
          <p:cNvSpPr/>
          <p:nvPr/>
        </p:nvSpPr>
        <p:spPr>
          <a:xfrm rot="10800000">
            <a:off x="2548752" y="3263161"/>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9" name="Google Shape;1559;p62"/>
          <p:cNvSpPr txBox="1"/>
          <p:nvPr/>
        </p:nvSpPr>
        <p:spPr>
          <a:xfrm>
            <a:off x="2467211" y="3005834"/>
            <a:ext cx="1043297" cy="2442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interpolation</a:t>
            </a:r>
            <a:endParaRPr/>
          </a:p>
        </p:txBody>
      </p:sp>
      <p:sp>
        <p:nvSpPr>
          <p:cNvPr id="1560" name="Google Shape;1560;p62"/>
          <p:cNvSpPr txBox="1"/>
          <p:nvPr/>
        </p:nvSpPr>
        <p:spPr>
          <a:xfrm>
            <a:off x="335279" y="4889528"/>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that it in the end did not help much…]</a:t>
            </a:r>
            <a:endParaRPr/>
          </a:p>
        </p:txBody>
      </p:sp>
      <p:pic>
        <p:nvPicPr>
          <p:cNvPr id="1561" name="Google Shape;1561;p62"/>
          <p:cNvPicPr preferRelativeResize="0"/>
          <p:nvPr/>
        </p:nvPicPr>
        <p:blipFill rotWithShape="1">
          <a:blip r:embed="rId3">
            <a:alphaModFix/>
          </a:blip>
          <a:srcRect/>
          <a:stretch/>
        </p:blipFill>
        <p:spPr>
          <a:xfrm>
            <a:off x="6433184" y="1923475"/>
            <a:ext cx="5296694" cy="2653215"/>
          </a:xfrm>
          <a:prstGeom prst="rect">
            <a:avLst/>
          </a:prstGeom>
          <a:noFill/>
          <a:ln>
            <a:noFill/>
          </a:ln>
        </p:spPr>
      </p:pic>
      <p:sp>
        <p:nvSpPr>
          <p:cNvPr id="1562" name="Google Shape;1562;p62"/>
          <p:cNvSpPr txBox="1"/>
          <p:nvPr/>
        </p:nvSpPr>
        <p:spPr>
          <a:xfrm>
            <a:off x="6285111" y="1474807"/>
            <a:ext cx="5676900" cy="4637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had an unbalanced data set – about 75% of our data was labelled as ‘no movement’ (e.g. only half of a gesture).</a:t>
            </a:r>
            <a:endParaRPr/>
          </a:p>
        </p:txBody>
      </p:sp>
      <p:sp>
        <p:nvSpPr>
          <p:cNvPr id="1563" name="Google Shape;1563;p62"/>
          <p:cNvSpPr txBox="1"/>
          <p:nvPr/>
        </p:nvSpPr>
        <p:spPr>
          <a:xfrm>
            <a:off x="6285111" y="4770898"/>
            <a:ext cx="5676900" cy="178941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In order to improve the accuracy we applied up- and downsampling:</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downsampled the ‘no movement’ data points by removing ambiguous ones</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upsampled the other data points using replacement sampling</a:t>
            </a:r>
            <a:endParaRPr/>
          </a:p>
          <a:p>
            <a:pPr marL="176213" marR="0" lvl="0" indent="-87313"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Sampling improved our accuracy remarkably</a:t>
            </a:r>
            <a:endParaRPr/>
          </a:p>
        </p:txBody>
      </p:sp>
      <p:sp>
        <p:nvSpPr>
          <p:cNvPr id="1564" name="Google Shape;1564;p62"/>
          <p:cNvSpPr/>
          <p:nvPr/>
        </p:nvSpPr>
        <p:spPr>
          <a:xfrm rot="5400000">
            <a:off x="6401928"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5" name="Google Shape;1565;p62"/>
          <p:cNvSpPr/>
          <p:nvPr/>
        </p:nvSpPr>
        <p:spPr>
          <a:xfrm rot="5400000">
            <a:off x="448024"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6" name="Google Shape;1566;p62"/>
          <p:cNvSpPr txBox="1"/>
          <p:nvPr/>
        </p:nvSpPr>
        <p:spPr>
          <a:xfrm>
            <a:off x="335279"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did not use interpolation</a:t>
            </a:r>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2 / 2</a:t>
            </a:r>
            <a:endParaRPr/>
          </a:p>
        </p:txBody>
      </p:sp>
      <p:sp>
        <p:nvSpPr>
          <p:cNvPr id="1572" name="Google Shape;1572;p6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21</a:t>
            </a:fld>
            <a:endParaRPr/>
          </a:p>
        </p:txBody>
      </p:sp>
      <p:cxnSp>
        <p:nvCxnSpPr>
          <p:cNvPr id="1573" name="Google Shape;1573;p63"/>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4" name="Google Shape;1574;p63"/>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sp>
        <p:nvSpPr>
          <p:cNvPr id="1575" name="Google Shape;1575;p63"/>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Centralizing / Normalization</a:t>
            </a:r>
            <a:endParaRPr/>
          </a:p>
        </p:txBody>
      </p:sp>
      <p:cxnSp>
        <p:nvCxnSpPr>
          <p:cNvPr id="1576" name="Google Shape;1576;p63"/>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7" name="Google Shape;1577;p63"/>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4</a:t>
            </a:r>
            <a:endParaRPr/>
          </a:p>
        </p:txBody>
      </p:sp>
      <p:sp>
        <p:nvSpPr>
          <p:cNvPr id="1578" name="Google Shape;1578;p63"/>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Tolerance range adaptation</a:t>
            </a:r>
            <a:endParaRPr/>
          </a:p>
        </p:txBody>
      </p:sp>
      <p:sp>
        <p:nvSpPr>
          <p:cNvPr id="1579" name="Google Shape;1579;p63"/>
          <p:cNvSpPr txBox="1"/>
          <p:nvPr/>
        </p:nvSpPr>
        <p:spPr>
          <a:xfrm>
            <a:off x="6285113" y="1474806"/>
            <a:ext cx="5676899" cy="70510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labelled the movements as exactly as possible. This led to the model requiring overly precise inputs, i.e. not detecting all the movements. We therefore relaxed our labelling by adding a tolerance range.</a:t>
            </a:r>
            <a:endParaRPr/>
          </a:p>
        </p:txBody>
      </p:sp>
      <p:sp>
        <p:nvSpPr>
          <p:cNvPr id="1580" name="Google Shape;1580;p63"/>
          <p:cNvSpPr txBox="1"/>
          <p:nvPr/>
        </p:nvSpPr>
        <p:spPr>
          <a:xfrm>
            <a:off x="6285112" y="5207242"/>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Adding a tolerance range improved the detection rate in the live application as the model also detected our imperfect movements.</a:t>
            </a:r>
            <a:endParaRPr/>
          </a:p>
        </p:txBody>
      </p:sp>
      <p:sp>
        <p:nvSpPr>
          <p:cNvPr id="1581" name="Google Shape;1581;p63"/>
          <p:cNvSpPr/>
          <p:nvPr/>
        </p:nvSpPr>
        <p:spPr>
          <a:xfrm rot="5400000">
            <a:off x="6397857"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2" name="Google Shape;1582;p63"/>
          <p:cNvSpPr txBox="1"/>
          <p:nvPr/>
        </p:nvSpPr>
        <p:spPr>
          <a:xfrm>
            <a:off x="6285112"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considered the tolerance range as a hyperparameter</a:t>
            </a:r>
            <a:endParaRPr/>
          </a:p>
        </p:txBody>
      </p:sp>
      <p:pic>
        <p:nvPicPr>
          <p:cNvPr id="1583" name="Google Shape;1583;p63"/>
          <p:cNvPicPr preferRelativeResize="0"/>
          <p:nvPr/>
        </p:nvPicPr>
        <p:blipFill rotWithShape="1">
          <a:blip r:embed="rId3">
            <a:alphaModFix/>
          </a:blip>
          <a:srcRect/>
          <a:stretch/>
        </p:blipFill>
        <p:spPr>
          <a:xfrm>
            <a:off x="6285112" y="2513108"/>
            <a:ext cx="5676899" cy="869368"/>
          </a:xfrm>
          <a:prstGeom prst="rect">
            <a:avLst/>
          </a:prstGeom>
          <a:noFill/>
          <a:ln>
            <a:noFill/>
          </a:ln>
        </p:spPr>
      </p:pic>
      <p:sp>
        <p:nvSpPr>
          <p:cNvPr id="1584" name="Google Shape;1584;p63"/>
          <p:cNvSpPr txBox="1"/>
          <p:nvPr/>
        </p:nvSpPr>
        <p:spPr>
          <a:xfrm>
            <a:off x="6285112" y="3403184"/>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0</a:t>
            </a:r>
            <a:endParaRPr/>
          </a:p>
        </p:txBody>
      </p:sp>
      <p:sp>
        <p:nvSpPr>
          <p:cNvPr id="1585" name="Google Shape;1585;p63"/>
          <p:cNvSpPr/>
          <p:nvPr/>
        </p:nvSpPr>
        <p:spPr>
          <a:xfrm rot="10800000">
            <a:off x="8711945" y="366772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6" name="Google Shape;1586;p63"/>
          <p:cNvSpPr txBox="1"/>
          <p:nvPr/>
        </p:nvSpPr>
        <p:spPr>
          <a:xfrm>
            <a:off x="6285112" y="4840833"/>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2</a:t>
            </a:r>
            <a:endParaRPr/>
          </a:p>
        </p:txBody>
      </p:sp>
      <p:pic>
        <p:nvPicPr>
          <p:cNvPr id="1587" name="Google Shape;1587;p63"/>
          <p:cNvPicPr preferRelativeResize="0"/>
          <p:nvPr/>
        </p:nvPicPr>
        <p:blipFill rotWithShape="1">
          <a:blip r:embed="rId4">
            <a:alphaModFix/>
          </a:blip>
          <a:srcRect/>
          <a:stretch/>
        </p:blipFill>
        <p:spPr>
          <a:xfrm>
            <a:off x="6285112" y="3976587"/>
            <a:ext cx="5677200" cy="864246"/>
          </a:xfrm>
          <a:prstGeom prst="rect">
            <a:avLst/>
          </a:prstGeom>
          <a:noFill/>
          <a:ln>
            <a:noFill/>
          </a:ln>
        </p:spPr>
      </p:pic>
      <p:grpSp>
        <p:nvGrpSpPr>
          <p:cNvPr id="1588" name="Google Shape;1588;p63"/>
          <p:cNvGrpSpPr/>
          <p:nvPr/>
        </p:nvGrpSpPr>
        <p:grpSpPr>
          <a:xfrm>
            <a:off x="6424646" y="6344201"/>
            <a:ext cx="5214951" cy="278142"/>
            <a:chOff x="263829" y="6320382"/>
            <a:chExt cx="6051761" cy="322774"/>
          </a:xfrm>
        </p:grpSpPr>
        <p:sp>
          <p:nvSpPr>
            <p:cNvPr id="1589" name="Google Shape;1589;p63"/>
            <p:cNvSpPr txBox="1"/>
            <p:nvPr/>
          </p:nvSpPr>
          <p:spPr>
            <a:xfrm>
              <a:off x="263829" y="6320382"/>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200">
                  <a:solidFill>
                    <a:schemeClr val="accent5"/>
                  </a:solidFill>
                  <a:latin typeface="Arial"/>
                  <a:ea typeface="Arial"/>
                  <a:cs typeface="Arial"/>
                  <a:sym typeface="Arial"/>
                </a:rPr>
                <a:t>                                         5 frames before movement                      5 frames after movement</a:t>
              </a:r>
              <a:endParaRPr/>
            </a:p>
          </p:txBody>
        </p:sp>
        <p:sp>
          <p:nvSpPr>
            <p:cNvPr id="1590" name="Google Shape;1590;p63"/>
            <p:cNvSpPr/>
            <p:nvPr/>
          </p:nvSpPr>
          <p:spPr>
            <a:xfrm>
              <a:off x="989421" y="6404669"/>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cxnSp>
          <p:nvCxnSpPr>
            <p:cNvPr id="1591" name="Google Shape;1591;p63"/>
            <p:cNvCxnSpPr/>
            <p:nvPr/>
          </p:nvCxnSpPr>
          <p:spPr>
            <a:xfrm>
              <a:off x="2530232" y="6466582"/>
              <a:ext cx="475255" cy="0"/>
            </a:xfrm>
            <a:prstGeom prst="straightConnector1">
              <a:avLst/>
            </a:prstGeom>
            <a:noFill/>
            <a:ln w="25400" cap="flat" cmpd="sng">
              <a:solidFill>
                <a:srgbClr val="89E0FF"/>
              </a:solidFill>
              <a:prstDash val="solid"/>
              <a:round/>
              <a:headEnd type="none" w="sm" len="sm"/>
              <a:tailEnd type="none" w="sm" len="sm"/>
            </a:ln>
          </p:spPr>
        </p:cxnSp>
        <p:cxnSp>
          <p:nvCxnSpPr>
            <p:cNvPr id="1592" name="Google Shape;1592;p63"/>
            <p:cNvCxnSpPr/>
            <p:nvPr/>
          </p:nvCxnSpPr>
          <p:spPr>
            <a:xfrm>
              <a:off x="3720739" y="6643156"/>
              <a:ext cx="475255" cy="0"/>
            </a:xfrm>
            <a:prstGeom prst="straightConnector1">
              <a:avLst/>
            </a:prstGeom>
            <a:noFill/>
            <a:ln w="25400" cap="flat" cmpd="sng">
              <a:solidFill>
                <a:srgbClr val="FF0000"/>
              </a:solidFill>
              <a:prstDash val="dash"/>
              <a:round/>
              <a:headEnd type="none" w="sm" len="sm"/>
              <a:tailEnd type="none" w="sm" len="sm"/>
            </a:ln>
          </p:spPr>
        </p:cxnSp>
        <p:cxnSp>
          <p:nvCxnSpPr>
            <p:cNvPr id="1593" name="Google Shape;1593;p63"/>
            <p:cNvCxnSpPr/>
            <p:nvPr/>
          </p:nvCxnSpPr>
          <p:spPr>
            <a:xfrm>
              <a:off x="989421" y="6643156"/>
              <a:ext cx="475255" cy="0"/>
            </a:xfrm>
            <a:prstGeom prst="straightConnector1">
              <a:avLst/>
            </a:prstGeom>
            <a:noFill/>
            <a:ln w="25400" cap="flat" cmpd="sng">
              <a:solidFill>
                <a:srgbClr val="00B050"/>
              </a:solidFill>
              <a:prstDash val="dash"/>
              <a:round/>
              <a:headEnd type="none" w="sm" len="sm"/>
              <a:tailEnd type="none" w="sm" len="sm"/>
            </a:ln>
          </p:spPr>
        </p:cxnSp>
      </p:grpSp>
      <p:sp>
        <p:nvSpPr>
          <p:cNvPr id="1594" name="Google Shape;1594;p63"/>
          <p:cNvSpPr/>
          <p:nvPr/>
        </p:nvSpPr>
        <p:spPr>
          <a:xfrm>
            <a:off x="445169"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5" name="Google Shape;1595;p63"/>
          <p:cNvSpPr/>
          <p:nvPr/>
        </p:nvSpPr>
        <p:spPr>
          <a:xfrm>
            <a:off x="2279985"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6" name="Google Shape;1596;p63"/>
          <p:cNvSpPr/>
          <p:nvPr/>
        </p:nvSpPr>
        <p:spPr>
          <a:xfrm>
            <a:off x="4114801"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7" name="Google Shape;1597;p63"/>
          <p:cNvSpPr txBox="1"/>
          <p:nvPr/>
        </p:nvSpPr>
        <p:spPr>
          <a:xfrm>
            <a:off x="335281" y="1474806"/>
            <a:ext cx="5676899" cy="9244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The PoseNet model returns coordinates relative to the pixels of the input feed. As the subject moves around or size varies between persons, the measurements differ. We thus centralized and normalized the coordinates to simplify the task for the gesture model.</a:t>
            </a:r>
            <a:endParaRPr/>
          </a:p>
        </p:txBody>
      </p:sp>
      <p:sp>
        <p:nvSpPr>
          <p:cNvPr id="1598" name="Google Shape;1598;p63"/>
          <p:cNvSpPr/>
          <p:nvPr/>
        </p:nvSpPr>
        <p:spPr>
          <a:xfrm>
            <a:off x="445169"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9" name="Google Shape;1599;p63"/>
          <p:cNvSpPr/>
          <p:nvPr/>
        </p:nvSpPr>
        <p:spPr>
          <a:xfrm>
            <a:off x="2279985"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0" name="Google Shape;1600;p63"/>
          <p:cNvSpPr/>
          <p:nvPr/>
        </p:nvSpPr>
        <p:spPr>
          <a:xfrm>
            <a:off x="4114801"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1" name="Google Shape;1601;p63"/>
          <p:cNvSpPr/>
          <p:nvPr/>
        </p:nvSpPr>
        <p:spPr>
          <a:xfrm rot="10800000">
            <a:off x="2795250"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02" name="Google Shape;1602;p63"/>
          <p:cNvGrpSpPr/>
          <p:nvPr/>
        </p:nvGrpSpPr>
        <p:grpSpPr>
          <a:xfrm>
            <a:off x="597430" y="2675113"/>
            <a:ext cx="664225" cy="975357"/>
            <a:chOff x="2323457" y="2794426"/>
            <a:chExt cx="664225" cy="975357"/>
          </a:xfrm>
        </p:grpSpPr>
        <p:cxnSp>
          <p:nvCxnSpPr>
            <p:cNvPr id="1603" name="Google Shape;1603;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04" name="Google Shape;1604;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05" name="Google Shape;1605;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06" name="Google Shape;1606;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07" name="Google Shape;1607;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08" name="Google Shape;1608;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09" name="Google Shape;1609;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10" name="Google Shape;1610;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11" name="Google Shape;1611;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12" name="Google Shape;1612;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13" name="Google Shape;1613;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14" name="Google Shape;1614;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15" name="Google Shape;1615;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16" name="Google Shape;1616;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17" name="Google Shape;1617;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8" name="Google Shape;1618;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9" name="Google Shape;1619;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0" name="Google Shape;1620;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1" name="Google Shape;1621;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2" name="Google Shape;1622;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3" name="Google Shape;1623;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4" name="Google Shape;1624;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5" name="Google Shape;1625;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6" name="Google Shape;1626;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7" name="Google Shape;1627;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8" name="Google Shape;1628;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9" name="Google Shape;1629;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0" name="Google Shape;1630;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1" name="Google Shape;1631;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2" name="Google Shape;1632;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33" name="Google Shape;1633;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34" name="Google Shape;1634;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5" name="Google Shape;1635;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6" name="Google Shape;1636;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37" name="Google Shape;1637;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38" name="Google Shape;1638;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9" name="Google Shape;1639;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40" name="Google Shape;1640;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41" name="Google Shape;1641;p63"/>
          <p:cNvGrpSpPr/>
          <p:nvPr/>
        </p:nvGrpSpPr>
        <p:grpSpPr>
          <a:xfrm>
            <a:off x="2665262" y="3010440"/>
            <a:ext cx="467450" cy="686410"/>
            <a:chOff x="2323457" y="2794426"/>
            <a:chExt cx="664225" cy="975357"/>
          </a:xfrm>
        </p:grpSpPr>
        <p:cxnSp>
          <p:nvCxnSpPr>
            <p:cNvPr id="1642" name="Google Shape;1642;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43" name="Google Shape;1643;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44" name="Google Shape;1644;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45" name="Google Shape;1645;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46" name="Google Shape;1646;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47" name="Google Shape;1647;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48" name="Google Shape;1648;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49" name="Google Shape;1649;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50" name="Google Shape;1650;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51" name="Google Shape;1651;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52" name="Google Shape;1652;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53" name="Google Shape;1653;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54" name="Google Shape;1654;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55" name="Google Shape;1655;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56" name="Google Shape;1656;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7" name="Google Shape;1657;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8" name="Google Shape;1658;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9" name="Google Shape;1659;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0" name="Google Shape;1660;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1" name="Google Shape;1661;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2" name="Google Shape;1662;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3" name="Google Shape;1663;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4" name="Google Shape;1664;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5" name="Google Shape;1665;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6" name="Google Shape;1666;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7" name="Google Shape;1667;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8" name="Google Shape;1668;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9" name="Google Shape;1669;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0" name="Google Shape;1670;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1" name="Google Shape;1671;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72" name="Google Shape;1672;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73" name="Google Shape;1673;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4" name="Google Shape;1674;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5" name="Google Shape;1675;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76" name="Google Shape;1676;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77" name="Google Shape;1677;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8" name="Google Shape;1678;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9" name="Google Shape;1679;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80" name="Google Shape;1680;p63"/>
          <p:cNvGrpSpPr/>
          <p:nvPr/>
        </p:nvGrpSpPr>
        <p:grpSpPr>
          <a:xfrm>
            <a:off x="5163036" y="2793539"/>
            <a:ext cx="539314" cy="791936"/>
            <a:chOff x="2323457" y="2794426"/>
            <a:chExt cx="664225" cy="975357"/>
          </a:xfrm>
        </p:grpSpPr>
        <p:cxnSp>
          <p:nvCxnSpPr>
            <p:cNvPr id="1681" name="Google Shape;1681;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82" name="Google Shape;1682;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83" name="Google Shape;1683;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84" name="Google Shape;1684;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85" name="Google Shape;1685;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86" name="Google Shape;1686;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87" name="Google Shape;1687;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88" name="Google Shape;1688;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89" name="Google Shape;1689;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90" name="Google Shape;1690;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91" name="Google Shape;1691;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92" name="Google Shape;1692;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93" name="Google Shape;1693;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94" name="Google Shape;1694;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95" name="Google Shape;1695;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6" name="Google Shape;1696;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7" name="Google Shape;1697;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8" name="Google Shape;1698;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9" name="Google Shape;1699;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0" name="Google Shape;1700;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1" name="Google Shape;1701;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2" name="Google Shape;1702;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3" name="Google Shape;1703;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4" name="Google Shape;1704;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5" name="Google Shape;1705;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6" name="Google Shape;1706;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7" name="Google Shape;1707;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8" name="Google Shape;1708;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9" name="Google Shape;1709;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0" name="Google Shape;1710;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11" name="Google Shape;1711;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12" name="Google Shape;1712;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3" name="Google Shape;1713;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4" name="Google Shape;1714;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15" name="Google Shape;1715;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16" name="Google Shape;1716;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7" name="Google Shape;1717;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8" name="Google Shape;1718;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719" name="Google Shape;1719;p63"/>
          <p:cNvGrpSpPr/>
          <p:nvPr/>
        </p:nvGrpSpPr>
        <p:grpSpPr>
          <a:xfrm>
            <a:off x="1122778" y="4490628"/>
            <a:ext cx="544778" cy="799959"/>
            <a:chOff x="2323457" y="2794426"/>
            <a:chExt cx="664225" cy="975357"/>
          </a:xfrm>
        </p:grpSpPr>
        <p:cxnSp>
          <p:nvCxnSpPr>
            <p:cNvPr id="1720" name="Google Shape;1720;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21" name="Google Shape;1721;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22" name="Google Shape;1722;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23" name="Google Shape;1723;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24" name="Google Shape;1724;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25" name="Google Shape;1725;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26" name="Google Shape;1726;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27" name="Google Shape;1727;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28" name="Google Shape;1728;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29" name="Google Shape;1729;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30" name="Google Shape;1730;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31" name="Google Shape;1731;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32" name="Google Shape;1732;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33" name="Google Shape;1733;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34" name="Google Shape;1734;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5" name="Google Shape;1735;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6" name="Google Shape;1736;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8" name="Google Shape;1738;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0" name="Google Shape;1740;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2" name="Google Shape;1742;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3" name="Google Shape;1743;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4" name="Google Shape;1744;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5" name="Google Shape;1745;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6" name="Google Shape;1746;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7" name="Google Shape;1747;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8" name="Google Shape;1748;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49" name="Google Shape;1749;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50" name="Google Shape;1750;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51" name="Google Shape;1751;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2" name="Google Shape;1752;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53" name="Google Shape;1753;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54" name="Google Shape;1754;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55" name="Google Shape;1755;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6" name="Google Shape;1756;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7" name="Google Shape;1757;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758" name="Google Shape;1758;p63"/>
          <p:cNvSpPr/>
          <p:nvPr/>
        </p:nvSpPr>
        <p:spPr>
          <a:xfrm rot="10800000">
            <a:off x="979996"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59" name="Google Shape;1759;p63"/>
          <p:cNvSpPr/>
          <p:nvPr/>
        </p:nvSpPr>
        <p:spPr>
          <a:xfrm rot="10800000">
            <a:off x="4621502"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760" name="Google Shape;1760;p63"/>
          <p:cNvCxnSpPr/>
          <p:nvPr/>
        </p:nvCxnSpPr>
        <p:spPr>
          <a:xfrm>
            <a:off x="44138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1" name="Google Shape;1761;p63"/>
          <p:cNvCxnSpPr/>
          <p:nvPr/>
        </p:nvCxnSpPr>
        <p:spPr>
          <a:xfrm>
            <a:off x="1489995"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2" name="Google Shape;1762;p63"/>
          <p:cNvCxnSpPr/>
          <p:nvPr/>
        </p:nvCxnSpPr>
        <p:spPr>
          <a:xfrm>
            <a:off x="1292264"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763" name="Google Shape;1763;p63"/>
          <p:cNvCxnSpPr/>
          <p:nvPr/>
        </p:nvCxnSpPr>
        <p:spPr>
          <a:xfrm>
            <a:off x="1292264"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764" name="Google Shape;1764;p63"/>
          <p:cNvGrpSpPr/>
          <p:nvPr/>
        </p:nvGrpSpPr>
        <p:grpSpPr>
          <a:xfrm>
            <a:off x="2960922" y="4490628"/>
            <a:ext cx="544778" cy="799959"/>
            <a:chOff x="2323457" y="2794426"/>
            <a:chExt cx="664225" cy="975357"/>
          </a:xfrm>
        </p:grpSpPr>
        <p:cxnSp>
          <p:nvCxnSpPr>
            <p:cNvPr id="1765" name="Google Shape;1765;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66" name="Google Shape;1766;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67" name="Google Shape;1767;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68" name="Google Shape;1768;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69" name="Google Shape;1769;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70" name="Google Shape;1770;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71" name="Google Shape;1771;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72" name="Google Shape;1772;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73" name="Google Shape;1773;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74" name="Google Shape;1774;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75" name="Google Shape;1775;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76" name="Google Shape;1776;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77" name="Google Shape;1777;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78" name="Google Shape;1778;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79" name="Google Shape;1779;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0" name="Google Shape;1780;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1" name="Google Shape;1781;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2" name="Google Shape;1782;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3" name="Google Shape;1783;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4" name="Google Shape;1784;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5" name="Google Shape;1785;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6" name="Google Shape;1786;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7" name="Google Shape;1787;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8" name="Google Shape;1788;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9" name="Google Shape;1789;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0" name="Google Shape;1790;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1" name="Google Shape;1791;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2" name="Google Shape;1792;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3" name="Google Shape;1793;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4" name="Google Shape;1794;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95" name="Google Shape;1795;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96" name="Google Shape;1796;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7" name="Google Shape;1797;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8" name="Google Shape;1798;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99" name="Google Shape;1799;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00" name="Google Shape;1800;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1" name="Google Shape;1801;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2" name="Google Shape;1802;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03" name="Google Shape;1803;p63"/>
          <p:cNvCxnSpPr/>
          <p:nvPr/>
        </p:nvCxnSpPr>
        <p:spPr>
          <a:xfrm>
            <a:off x="2279531"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4" name="Google Shape;1804;p63"/>
          <p:cNvCxnSpPr/>
          <p:nvPr/>
        </p:nvCxnSpPr>
        <p:spPr>
          <a:xfrm>
            <a:off x="332813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5" name="Google Shape;1805;p63"/>
          <p:cNvCxnSpPr/>
          <p:nvPr/>
        </p:nvCxnSpPr>
        <p:spPr>
          <a:xfrm>
            <a:off x="3130408"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06" name="Google Shape;1806;p63"/>
          <p:cNvCxnSpPr/>
          <p:nvPr/>
        </p:nvCxnSpPr>
        <p:spPr>
          <a:xfrm>
            <a:off x="3130408"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807" name="Google Shape;1807;p63"/>
          <p:cNvGrpSpPr/>
          <p:nvPr/>
        </p:nvGrpSpPr>
        <p:grpSpPr>
          <a:xfrm>
            <a:off x="4792780" y="4490628"/>
            <a:ext cx="544778" cy="799959"/>
            <a:chOff x="2323457" y="2794426"/>
            <a:chExt cx="664225" cy="975357"/>
          </a:xfrm>
        </p:grpSpPr>
        <p:cxnSp>
          <p:nvCxnSpPr>
            <p:cNvPr id="1808" name="Google Shape;1808;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809" name="Google Shape;1809;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810" name="Google Shape;1810;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811" name="Google Shape;1811;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812" name="Google Shape;1812;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813" name="Google Shape;1813;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814" name="Google Shape;1814;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815" name="Google Shape;1815;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816" name="Google Shape;1816;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817" name="Google Shape;1817;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818" name="Google Shape;1818;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819" name="Google Shape;1819;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820" name="Google Shape;1820;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821" name="Google Shape;1821;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822" name="Google Shape;1822;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3" name="Google Shape;1823;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4" name="Google Shape;1824;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5" name="Google Shape;1825;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6" name="Google Shape;1826;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7" name="Google Shape;1827;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8" name="Google Shape;1828;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9" name="Google Shape;1829;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0" name="Google Shape;1830;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1" name="Google Shape;1831;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2" name="Google Shape;1832;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3" name="Google Shape;1833;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4" name="Google Shape;1834;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5" name="Google Shape;1835;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6" name="Google Shape;1836;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37" name="Google Shape;1837;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838" name="Google Shape;1838;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839" name="Google Shape;1839;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0" name="Google Shape;1840;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41" name="Google Shape;1841;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842" name="Google Shape;1842;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43" name="Google Shape;1843;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4" name="Google Shape;1844;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5" name="Google Shape;1845;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46" name="Google Shape;1846;p63"/>
          <p:cNvCxnSpPr/>
          <p:nvPr/>
        </p:nvCxnSpPr>
        <p:spPr>
          <a:xfrm>
            <a:off x="411138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7" name="Google Shape;1847;p63"/>
          <p:cNvCxnSpPr/>
          <p:nvPr/>
        </p:nvCxnSpPr>
        <p:spPr>
          <a:xfrm>
            <a:off x="515999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8" name="Google Shape;1848;p63"/>
          <p:cNvCxnSpPr/>
          <p:nvPr/>
        </p:nvCxnSpPr>
        <p:spPr>
          <a:xfrm>
            <a:off x="4962266"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49" name="Google Shape;1849;p63"/>
          <p:cNvCxnSpPr/>
          <p:nvPr/>
        </p:nvCxnSpPr>
        <p:spPr>
          <a:xfrm>
            <a:off x="4962266" y="5316383"/>
            <a:ext cx="0" cy="144000"/>
          </a:xfrm>
          <a:prstGeom prst="straightConnector1">
            <a:avLst/>
          </a:prstGeom>
          <a:noFill/>
          <a:ln w="9525" cap="flat" cmpd="sng">
            <a:solidFill>
              <a:schemeClr val="accent4"/>
            </a:solidFill>
            <a:prstDash val="solid"/>
            <a:round/>
            <a:headEnd type="triangle" w="sm" len="sm"/>
            <a:tailEnd type="triangle" w="sm" len="sm"/>
          </a:ln>
        </p:spPr>
      </p:cxnSp>
      <p:sp>
        <p:nvSpPr>
          <p:cNvPr id="1850" name="Google Shape;1850;p63"/>
          <p:cNvSpPr/>
          <p:nvPr/>
        </p:nvSpPr>
        <p:spPr>
          <a:xfrm rot="5400000">
            <a:off x="397869"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1" name="Google Shape;1851;p63"/>
          <p:cNvSpPr txBox="1"/>
          <p:nvPr/>
        </p:nvSpPr>
        <p:spPr>
          <a:xfrm>
            <a:off x="285124"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Normalization proved to be very beneficial</a:t>
            </a: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6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MODEL SELECTION</a:t>
            </a:r>
            <a:endParaRPr sz="2340"/>
          </a:p>
        </p:txBody>
      </p:sp>
      <p:sp>
        <p:nvSpPr>
          <p:cNvPr id="1857" name="Google Shape;1857;p6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1858" name="Google Shape;1858;p64"/>
          <p:cNvSpPr txBox="1"/>
          <p:nvPr/>
        </p:nvSpPr>
        <p:spPr>
          <a:xfrm>
            <a:off x="335280" y="1006250"/>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859" name="Google Shape;1859;p64"/>
          <p:cNvSpPr txBox="1"/>
          <p:nvPr/>
        </p:nvSpPr>
        <p:spPr>
          <a:xfrm>
            <a:off x="348991" y="2306896"/>
            <a:ext cx="288000" cy="288000"/>
          </a:xfrm>
          <a:prstGeom prst="rect">
            <a:avLst/>
          </a:prstGeom>
          <a:solidFill>
            <a:srgbClr val="F26B49"/>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860" name="Google Shape;1860;p64"/>
          <p:cNvSpPr txBox="1"/>
          <p:nvPr/>
        </p:nvSpPr>
        <p:spPr>
          <a:xfrm>
            <a:off x="335279" y="3636570"/>
            <a:ext cx="288000" cy="288000"/>
          </a:xfrm>
          <a:prstGeom prst="rect">
            <a:avLst/>
          </a:prstGeom>
          <a:solidFill>
            <a:srgbClr val="F79C84"/>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cxnSp>
        <p:nvCxnSpPr>
          <p:cNvPr id="1861" name="Google Shape;1861;p64"/>
          <p:cNvCxnSpPr/>
          <p:nvPr/>
        </p:nvCxnSpPr>
        <p:spPr>
          <a:xfrm rot="5400000">
            <a:off x="1814181"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2" name="Google Shape;1862;p64"/>
          <p:cNvCxnSpPr/>
          <p:nvPr/>
        </p:nvCxnSpPr>
        <p:spPr>
          <a:xfrm rot="5400000">
            <a:off x="1814181"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3" name="Google Shape;1863;p64"/>
          <p:cNvCxnSpPr/>
          <p:nvPr/>
        </p:nvCxnSpPr>
        <p:spPr>
          <a:xfrm>
            <a:off x="2282181"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64" name="Google Shape;1864;p64"/>
          <p:cNvSpPr txBox="1"/>
          <p:nvPr/>
        </p:nvSpPr>
        <p:spPr>
          <a:xfrm>
            <a:off x="787359" y="96270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Random Forest</a:t>
            </a:r>
            <a:endParaRPr/>
          </a:p>
        </p:txBody>
      </p:sp>
      <p:sp>
        <p:nvSpPr>
          <p:cNvPr id="1865" name="Google Shape;1865;p64"/>
          <p:cNvSpPr txBox="1"/>
          <p:nvPr/>
        </p:nvSpPr>
        <p:spPr>
          <a:xfrm>
            <a:off x="787359" y="2263354"/>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Support Vector Machine</a:t>
            </a:r>
            <a:endParaRPr/>
          </a:p>
        </p:txBody>
      </p:sp>
      <p:sp>
        <p:nvSpPr>
          <p:cNvPr id="1866" name="Google Shape;1866;p64"/>
          <p:cNvSpPr txBox="1"/>
          <p:nvPr/>
        </p:nvSpPr>
        <p:spPr>
          <a:xfrm>
            <a:off x="787359" y="359302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Long Short-Term Memory (LSTM)</a:t>
            </a:r>
            <a:endParaRPr/>
          </a:p>
        </p:txBody>
      </p:sp>
      <p:cxnSp>
        <p:nvCxnSpPr>
          <p:cNvPr id="1867" name="Google Shape;1867;p64"/>
          <p:cNvCxnSpPr/>
          <p:nvPr/>
        </p:nvCxnSpPr>
        <p:spPr>
          <a:xfrm rot="5400000">
            <a:off x="7365895"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8" name="Google Shape;1868;p64"/>
          <p:cNvCxnSpPr/>
          <p:nvPr/>
        </p:nvCxnSpPr>
        <p:spPr>
          <a:xfrm rot="5400000">
            <a:off x="7365895"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9" name="Google Shape;1869;p64"/>
          <p:cNvCxnSpPr/>
          <p:nvPr/>
        </p:nvCxnSpPr>
        <p:spPr>
          <a:xfrm>
            <a:off x="7833895"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70" name="Google Shape;1870;p64"/>
          <p:cNvSpPr txBox="1"/>
          <p:nvPr/>
        </p:nvSpPr>
        <p:spPr>
          <a:xfrm>
            <a:off x="2348719" y="962708"/>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1" name="Google Shape;1871;p64"/>
          <p:cNvSpPr txBox="1"/>
          <p:nvPr/>
        </p:nvSpPr>
        <p:spPr>
          <a:xfrm>
            <a:off x="2348719" y="2263354"/>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2" name="Google Shape;1872;p64"/>
          <p:cNvSpPr txBox="1"/>
          <p:nvPr/>
        </p:nvSpPr>
        <p:spPr>
          <a:xfrm>
            <a:off x="2348719" y="3593028"/>
            <a:ext cx="5418591" cy="249033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r>
              <a:rPr lang="en-GB" sz="1600">
                <a:solidFill>
                  <a:schemeClr val="accent5"/>
                </a:solidFill>
                <a:latin typeface="Arial"/>
                <a:ea typeface="Arial"/>
                <a:cs typeface="Arial"/>
                <a:sym typeface="Arial"/>
              </a:rPr>
              <a:t>[…add something about cross-validation…]</a:t>
            </a:r>
            <a:endParaRPr/>
          </a:p>
        </p:txBody>
      </p:sp>
      <p:pic>
        <p:nvPicPr>
          <p:cNvPr id="1873" name="Google Shape;1873;p64"/>
          <p:cNvPicPr preferRelativeResize="0"/>
          <p:nvPr/>
        </p:nvPicPr>
        <p:blipFill rotWithShape="1">
          <a:blip r:embed="rId3">
            <a:alphaModFix/>
          </a:blip>
          <a:srcRect/>
          <a:stretch/>
        </p:blipFill>
        <p:spPr>
          <a:xfrm>
            <a:off x="7908006" y="3593028"/>
            <a:ext cx="3860792" cy="2128697"/>
          </a:xfrm>
          <a:prstGeom prst="rect">
            <a:avLst/>
          </a:prstGeom>
          <a:noFill/>
          <a:ln>
            <a:noFill/>
          </a:ln>
        </p:spPr>
      </p:pic>
      <p:pic>
        <p:nvPicPr>
          <p:cNvPr id="1874" name="Google Shape;1874;p64"/>
          <p:cNvPicPr preferRelativeResize="0"/>
          <p:nvPr/>
        </p:nvPicPr>
        <p:blipFill rotWithShape="1">
          <a:blip r:embed="rId4">
            <a:alphaModFix/>
          </a:blip>
          <a:srcRect/>
          <a:stretch/>
        </p:blipFill>
        <p:spPr>
          <a:xfrm>
            <a:off x="8243007" y="5855805"/>
            <a:ext cx="1161905" cy="323810"/>
          </a:xfrm>
          <a:prstGeom prst="rect">
            <a:avLst/>
          </a:prstGeom>
          <a:noFill/>
          <a:ln>
            <a:noFill/>
          </a:ln>
        </p:spPr>
      </p:pic>
      <p:sp>
        <p:nvSpPr>
          <p:cNvPr id="1875" name="Google Shape;1875;p64"/>
          <p:cNvSpPr txBox="1"/>
          <p:nvPr/>
        </p:nvSpPr>
        <p:spPr>
          <a:xfrm>
            <a:off x="7967019" y="962708"/>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
        <p:nvSpPr>
          <p:cNvPr id="1876" name="Google Shape;1876;p64"/>
          <p:cNvSpPr txBox="1"/>
          <p:nvPr/>
        </p:nvSpPr>
        <p:spPr>
          <a:xfrm>
            <a:off x="7967019" y="2263354"/>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6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882" name="Google Shape;1882;p6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883" name="Google Shape;1883;p6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884" name="Google Shape;1884;p6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885" name="Google Shape;1885;p6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886" name="Google Shape;1886;p6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887" name="Google Shape;1887;p6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888" name="Google Shape;1888;p6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889" name="Google Shape;1889;p6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890" name="Google Shape;1890;p6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891" name="Google Shape;1891;p6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892" name="Google Shape;1892;p65"/>
          <p:cNvSpPr/>
          <p:nvPr/>
        </p:nvSpPr>
        <p:spPr>
          <a:xfrm>
            <a:off x="709863" y="353546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6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800"/>
              <a:buFont typeface="Helvetica Neue"/>
              <a:buNone/>
            </a:pPr>
            <a:r>
              <a:rPr lang="en-GB"/>
              <a:t>Let us Fly.</a:t>
            </a:r>
            <a:endParaRPr/>
          </a:p>
        </p:txBody>
      </p:sp>
      <p:sp>
        <p:nvSpPr>
          <p:cNvPr id="1898" name="Google Shape;1898;p6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400"/>
              <a:buNone/>
            </a:pPr>
            <a:r>
              <a:rPr lang="en-GB"/>
              <a:t>A live demo with our Tello drone.</a:t>
            </a:r>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6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904" name="Google Shape;1904;p67"/>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905" name="Google Shape;1905;p67"/>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906" name="Google Shape;1906;p67"/>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907" name="Google Shape;1907;p67"/>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908" name="Google Shape;1908;p67"/>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909" name="Google Shape;1909;p67"/>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910" name="Google Shape;1910;p67"/>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911" name="Google Shape;1911;p67"/>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912" name="Google Shape;1912;p67"/>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913" name="Google Shape;1913;p67"/>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914" name="Google Shape;1914;p67"/>
          <p:cNvSpPr/>
          <p:nvPr/>
        </p:nvSpPr>
        <p:spPr>
          <a:xfrm>
            <a:off x="709863" y="4111200"/>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CONCLUSION and PROSPECTS</a:t>
            </a:r>
            <a:endParaRPr sz="2340" dirty="0"/>
          </a:p>
        </p:txBody>
      </p:sp>
      <p:sp>
        <p:nvSpPr>
          <p:cNvPr id="1920" name="Google Shape;1920;p68"/>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1921" name="Google Shape;1921;p68"/>
          <p:cNvSpPr txBox="1">
            <a:spLocks noGrp="1"/>
          </p:cNvSpPr>
          <p:nvPr>
            <p:ph type="body" idx="1"/>
          </p:nvPr>
        </p:nvSpPr>
        <p:spPr>
          <a:xfrm>
            <a:off x="132080" y="4024273"/>
            <a:ext cx="11287760" cy="2833727"/>
          </a:xfrm>
          <a:prstGeom prst="rect">
            <a:avLst/>
          </a:prstGeom>
          <a:noFill/>
          <a:ln>
            <a:noFill/>
          </a:ln>
        </p:spPr>
        <p:txBody>
          <a:bodyPr spcFirstLastPara="1" wrap="square" lIns="91425" tIns="0" rIns="91425" bIns="0" anchor="t" anchorCtr="0">
            <a:noAutofit/>
          </a:bodyPr>
          <a:lstStyle/>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smtClean="0">
                <a:solidFill>
                  <a:schemeClr val="accent5"/>
                </a:solidFill>
                <a:latin typeface="Arial"/>
                <a:ea typeface="Arial"/>
                <a:cs typeface="Arial"/>
                <a:sym typeface="Arial"/>
              </a:rPr>
              <a:t>There is potential for </a:t>
            </a:r>
            <a:r>
              <a:rPr lang="en-GB" sz="1800" b="0" i="0" u="none" strike="noStrike" cap="none" dirty="0" smtClean="0">
                <a:solidFill>
                  <a:schemeClr val="accent5"/>
                </a:solidFill>
                <a:latin typeface="Arial"/>
                <a:ea typeface="Arial"/>
                <a:cs typeface="Arial"/>
                <a:sym typeface="Arial"/>
              </a:rPr>
              <a:t>commercialization:</a:t>
            </a:r>
            <a:endParaRPr lang="en-GB" sz="1800" b="0" i="0" u="none" strike="noStrike" cap="none" dirty="0" smtClean="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chemeClr val="accent5"/>
              </a:buClr>
              <a:buSzPts val="1800"/>
            </a:pPr>
            <a:endParaRPr sz="1800" b="0" i="0" u="none" strike="noStrike" cap="none" dirty="0">
              <a:solidFill>
                <a:schemeClr val="accent5"/>
              </a:solidFill>
              <a:latin typeface="Arial"/>
              <a:ea typeface="Arial"/>
              <a:cs typeface="Arial"/>
              <a:sym typeface="Arial"/>
            </a:endParaRPr>
          </a:p>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a:solidFill>
                  <a:schemeClr val="accent5"/>
                </a:solidFill>
                <a:latin typeface="Arial"/>
                <a:ea typeface="Arial"/>
                <a:cs typeface="Arial"/>
                <a:sym typeface="Arial"/>
              </a:rPr>
              <a:t>Potential use cases</a:t>
            </a:r>
            <a:endParaRPr sz="2800"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a:solidFill>
                  <a:schemeClr val="accent5"/>
                </a:solidFill>
                <a:latin typeface="Arial"/>
                <a:ea typeface="Arial"/>
                <a:cs typeface="Arial"/>
                <a:sym typeface="Arial"/>
              </a:rPr>
              <a:t>Search and rescue (field staff need to have both hands free)</a:t>
            </a:r>
            <a:endParaRPr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Toys (kids would love this)</a:t>
            </a:r>
            <a:endParaRPr b="0" i="0" u="none" strike="noStrike" cap="none" dirty="0" smtClean="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Camera </a:t>
            </a:r>
            <a:r>
              <a:rPr lang="en-GB" b="0" i="0" u="none" strike="noStrike" cap="none" dirty="0">
                <a:solidFill>
                  <a:schemeClr val="accent5"/>
                </a:solidFill>
                <a:latin typeface="Arial"/>
                <a:ea typeface="Arial"/>
                <a:cs typeface="Arial"/>
                <a:sym typeface="Arial"/>
              </a:rPr>
              <a:t>drones (no controller needed) </a:t>
            </a:r>
            <a:endParaRPr sz="2800" b="0" i="0" u="none" strike="noStrike" cap="none" dirty="0">
              <a:solidFill>
                <a:schemeClr val="accent5"/>
              </a:solidFill>
              <a:latin typeface="Arial"/>
              <a:ea typeface="Arial"/>
              <a:cs typeface="Arial"/>
              <a:sym typeface="Arial"/>
            </a:endParaRPr>
          </a:p>
        </p:txBody>
      </p:sp>
      <p:sp>
        <p:nvSpPr>
          <p:cNvPr id="6" name="Google Shape;1921;p68"/>
          <p:cNvSpPr txBox="1">
            <a:spLocks/>
          </p:cNvSpPr>
          <p:nvPr/>
        </p:nvSpPr>
        <p:spPr>
          <a:xfrm>
            <a:off x="182880" y="1047392"/>
            <a:ext cx="11287760" cy="274228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implemented a </a:t>
            </a:r>
            <a:r>
              <a:rPr lang="en-GB" sz="1800" dirty="0" smtClean="0">
                <a:solidFill>
                  <a:schemeClr val="accent5"/>
                </a:solidFill>
                <a:latin typeface="Arial"/>
                <a:ea typeface="Arial"/>
                <a:cs typeface="Arial"/>
                <a:sym typeface="Arial"/>
              </a:rPr>
              <a:t>DL (Deep Learning)  </a:t>
            </a:r>
            <a:r>
              <a:rPr lang="en-GB" sz="1800" dirty="0" smtClean="0">
                <a:solidFill>
                  <a:schemeClr val="accent5"/>
                </a:solidFill>
                <a:latin typeface="Arial"/>
                <a:ea typeface="Arial"/>
                <a:cs typeface="Arial"/>
                <a:sym typeface="Arial"/>
              </a:rPr>
              <a:t>MVP (minimum viable product) in the field of gesture </a:t>
            </a:r>
            <a:r>
              <a:rPr lang="en-GB" sz="1800" dirty="0" smtClean="0">
                <a:solidFill>
                  <a:schemeClr val="accent5"/>
                </a:solidFill>
                <a:latin typeface="Arial"/>
                <a:ea typeface="Arial"/>
                <a:cs typeface="Arial"/>
                <a:sym typeface="Arial"/>
              </a:rPr>
              <a:t>recognition.</a:t>
            </a: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used </a:t>
            </a:r>
            <a:r>
              <a:rPr lang="en-GB" sz="1800" dirty="0" smtClean="0">
                <a:solidFill>
                  <a:schemeClr val="accent5"/>
                </a:solidFill>
                <a:latin typeface="Arial"/>
                <a:ea typeface="Arial"/>
                <a:cs typeface="Arial"/>
                <a:sym typeface="Arial"/>
              </a:rPr>
              <a:t>transfer learning by </a:t>
            </a:r>
            <a:r>
              <a:rPr lang="en-GB" sz="1800" dirty="0" smtClean="0">
                <a:solidFill>
                  <a:schemeClr val="accent5"/>
                </a:solidFill>
                <a:latin typeface="Arial"/>
                <a:ea typeface="Arial"/>
                <a:cs typeface="Arial"/>
                <a:sym typeface="Arial"/>
              </a:rPr>
              <a:t>building our product on top of </a:t>
            </a:r>
            <a:r>
              <a:rPr lang="en-GB" sz="1800" dirty="0" err="1" smtClean="0">
                <a:solidFill>
                  <a:schemeClr val="accent5"/>
                </a:solidFill>
                <a:latin typeface="Arial"/>
                <a:ea typeface="Arial"/>
                <a:cs typeface="Arial"/>
                <a:sym typeface="Arial"/>
              </a:rPr>
              <a:t>PeseNet</a:t>
            </a:r>
            <a:r>
              <a:rPr lang="en-GB" sz="1800" dirty="0" smtClean="0">
                <a:solidFill>
                  <a:schemeClr val="accent5"/>
                </a:solidFill>
                <a:latin typeface="Arial"/>
                <a:ea typeface="Arial"/>
                <a:cs typeface="Arial"/>
                <a:sym typeface="Arial"/>
              </a:rPr>
              <a:t>.</a:t>
            </a: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Using </a:t>
            </a:r>
            <a:r>
              <a:rPr lang="en-GB" sz="1800" dirty="0" err="1" smtClean="0">
                <a:solidFill>
                  <a:schemeClr val="accent5"/>
                </a:solidFill>
                <a:latin typeface="Arial"/>
                <a:ea typeface="Arial"/>
                <a:cs typeface="Arial"/>
                <a:sym typeface="Arial"/>
              </a:rPr>
              <a:t>PoseNet</a:t>
            </a:r>
            <a:r>
              <a:rPr lang="en-GB" sz="1800" dirty="0" smtClean="0">
                <a:solidFill>
                  <a:schemeClr val="accent5"/>
                </a:solidFill>
                <a:latin typeface="Arial"/>
                <a:ea typeface="Arial"/>
                <a:cs typeface="Arial"/>
                <a:sym typeface="Arial"/>
              </a:rPr>
              <a:t> outcomes we build our own machinery for data </a:t>
            </a:r>
            <a:r>
              <a:rPr lang="en-GB" sz="1800" dirty="0" smtClean="0">
                <a:solidFill>
                  <a:schemeClr val="accent5"/>
                </a:solidFill>
                <a:latin typeface="Arial"/>
                <a:ea typeface="Arial"/>
                <a:cs typeface="Arial"/>
                <a:sym typeface="Arial"/>
              </a:rPr>
              <a:t>acquisition. </a:t>
            </a: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Considering our small data size we used several feature engineering technics in order to compensate for the data </a:t>
            </a:r>
            <a:r>
              <a:rPr lang="en-GB" sz="1800" dirty="0" smtClean="0">
                <a:solidFill>
                  <a:schemeClr val="accent5"/>
                </a:solidFill>
                <a:latin typeface="Arial"/>
                <a:ea typeface="Arial"/>
                <a:cs typeface="Arial"/>
                <a:sym typeface="Arial"/>
              </a:rPr>
              <a:t>lack.</a:t>
            </a: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achieved high accuracy ~ </a:t>
            </a:r>
            <a:r>
              <a:rPr lang="en-GB" sz="1800" dirty="0" smtClean="0">
                <a:solidFill>
                  <a:schemeClr val="accent5"/>
                </a:solidFill>
                <a:latin typeface="Arial"/>
                <a:ea typeface="Arial"/>
                <a:cs typeface="Arial"/>
                <a:sym typeface="Arial"/>
              </a:rPr>
              <a:t>97 %.</a:t>
            </a:r>
            <a:endParaRPr lang="en-GB" sz="1800" dirty="0" smtClean="0">
              <a:solidFill>
                <a:schemeClr val="accent5"/>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9"/>
          <p:cNvSpPr txBox="1">
            <a:spLocks noGrp="1"/>
          </p:cNvSpPr>
          <p:nvPr>
            <p:ph type="title"/>
          </p:nvPr>
        </p:nvSpPr>
        <p:spPr>
          <a:xfrm>
            <a:off x="609600" y="940728"/>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Appendix</a:t>
            </a:r>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7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PROJECT PLANNING</a:t>
            </a:r>
            <a:endParaRPr/>
          </a:p>
        </p:txBody>
      </p:sp>
      <p:sp>
        <p:nvSpPr>
          <p:cNvPr id="1932" name="Google Shape;1932;p70"/>
          <p:cNvSpPr txBox="1"/>
          <p:nvPr/>
        </p:nvSpPr>
        <p:spPr>
          <a:xfrm>
            <a:off x="3187824" y="1635728"/>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33" name="Google Shape;1933;p70"/>
          <p:cNvCxnSpPr/>
          <p:nvPr/>
        </p:nvCxnSpPr>
        <p:spPr>
          <a:xfrm rot="10800000">
            <a:off x="3040080" y="2073031"/>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34" name="Google Shape;1934;p70"/>
          <p:cNvSpPr/>
          <p:nvPr/>
        </p:nvSpPr>
        <p:spPr>
          <a:xfrm>
            <a:off x="3954988"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35" name="Google Shape;1935;p70"/>
          <p:cNvSpPr/>
          <p:nvPr/>
        </p:nvSpPr>
        <p:spPr>
          <a:xfrm rot="-5400000">
            <a:off x="5143292"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36" name="Google Shape;1936;p70"/>
          <p:cNvSpPr/>
          <p:nvPr/>
        </p:nvSpPr>
        <p:spPr>
          <a:xfrm>
            <a:off x="5821253"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Calculation with Deltas</a:t>
            </a:r>
            <a:endParaRPr/>
          </a:p>
        </p:txBody>
      </p:sp>
      <p:sp>
        <p:nvSpPr>
          <p:cNvPr id="1937" name="Google Shape;1937;p70"/>
          <p:cNvSpPr/>
          <p:nvPr/>
        </p:nvSpPr>
        <p:spPr>
          <a:xfrm rot="-5400000">
            <a:off x="7014377"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38" name="Google Shape;1938;p70"/>
          <p:cNvSpPr/>
          <p:nvPr/>
        </p:nvSpPr>
        <p:spPr>
          <a:xfrm>
            <a:off x="7712432"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39" name="Google Shape;1939;p70"/>
          <p:cNvCxnSpPr/>
          <p:nvPr/>
        </p:nvCxnSpPr>
        <p:spPr>
          <a:xfrm rot="10800000">
            <a:off x="5233558"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0" name="Google Shape;1940;p70"/>
          <p:cNvCxnSpPr/>
          <p:nvPr/>
        </p:nvCxnSpPr>
        <p:spPr>
          <a:xfrm rot="10800000">
            <a:off x="5655994"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1" name="Google Shape;1941;p70"/>
          <p:cNvCxnSpPr/>
          <p:nvPr/>
        </p:nvCxnSpPr>
        <p:spPr>
          <a:xfrm rot="10800000">
            <a:off x="7108371"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2" name="Google Shape;1942;p70"/>
          <p:cNvCxnSpPr/>
          <p:nvPr/>
        </p:nvCxnSpPr>
        <p:spPr>
          <a:xfrm rot="10800000">
            <a:off x="7536640" y="2073031"/>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43" name="Google Shape;1943;p70"/>
          <p:cNvSpPr/>
          <p:nvPr/>
        </p:nvSpPr>
        <p:spPr>
          <a:xfrm rot="-5400000">
            <a:off x="3305996" y="1952332"/>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44" name="Google Shape;1944;p70"/>
          <p:cNvCxnSpPr/>
          <p:nvPr/>
        </p:nvCxnSpPr>
        <p:spPr>
          <a:xfrm rot="10800000">
            <a:off x="3811539" y="2073031"/>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45" name="Google Shape;1945;p70"/>
          <p:cNvPicPr preferRelativeResize="0"/>
          <p:nvPr/>
        </p:nvPicPr>
        <p:blipFill rotWithShape="1">
          <a:blip r:embed="rId3">
            <a:alphaModFix/>
          </a:blip>
          <a:srcRect/>
          <a:stretch/>
        </p:blipFill>
        <p:spPr>
          <a:xfrm>
            <a:off x="2763425" y="1912483"/>
            <a:ext cx="321093" cy="321093"/>
          </a:xfrm>
          <a:prstGeom prst="rect">
            <a:avLst/>
          </a:prstGeom>
          <a:noFill/>
          <a:ln>
            <a:noFill/>
          </a:ln>
        </p:spPr>
      </p:pic>
      <p:pic>
        <p:nvPicPr>
          <p:cNvPr id="1946" name="Google Shape;1946;p70"/>
          <p:cNvPicPr preferRelativeResize="0"/>
          <p:nvPr/>
        </p:nvPicPr>
        <p:blipFill rotWithShape="1">
          <a:blip r:embed="rId4">
            <a:alphaModFix/>
          </a:blip>
          <a:srcRect/>
          <a:stretch/>
        </p:blipFill>
        <p:spPr>
          <a:xfrm>
            <a:off x="2400144" y="4847418"/>
            <a:ext cx="630133" cy="630133"/>
          </a:xfrm>
          <a:prstGeom prst="rect">
            <a:avLst/>
          </a:prstGeom>
          <a:noFill/>
          <a:ln>
            <a:noFill/>
          </a:ln>
        </p:spPr>
      </p:pic>
      <p:grpSp>
        <p:nvGrpSpPr>
          <p:cNvPr id="1947" name="Google Shape;1947;p70"/>
          <p:cNvGrpSpPr/>
          <p:nvPr/>
        </p:nvGrpSpPr>
        <p:grpSpPr>
          <a:xfrm>
            <a:off x="9446367" y="3512097"/>
            <a:ext cx="993279" cy="839374"/>
            <a:chOff x="3256246" y="4046195"/>
            <a:chExt cx="1822898" cy="1540446"/>
          </a:xfrm>
        </p:grpSpPr>
        <p:pic>
          <p:nvPicPr>
            <p:cNvPr id="1948" name="Google Shape;1948;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49" name="Google Shape;1949;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50" name="Google Shape;1950;p70"/>
          <p:cNvSpPr txBox="1"/>
          <p:nvPr/>
        </p:nvSpPr>
        <p:spPr>
          <a:xfrm>
            <a:off x="3187824" y="2609542"/>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51" name="Google Shape;1951;p70"/>
          <p:cNvCxnSpPr/>
          <p:nvPr/>
        </p:nvCxnSpPr>
        <p:spPr>
          <a:xfrm rot="10800000">
            <a:off x="3040080" y="3046845"/>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52" name="Google Shape;1952;p70"/>
          <p:cNvSpPr/>
          <p:nvPr/>
        </p:nvSpPr>
        <p:spPr>
          <a:xfrm>
            <a:off x="3954988"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53" name="Google Shape;1953;p70"/>
          <p:cNvSpPr/>
          <p:nvPr/>
        </p:nvSpPr>
        <p:spPr>
          <a:xfrm rot="-5400000">
            <a:off x="5143292"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54" name="Google Shape;1954;p70"/>
          <p:cNvSpPr/>
          <p:nvPr/>
        </p:nvSpPr>
        <p:spPr>
          <a:xfrm>
            <a:off x="5821253"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Detection with Keras Model</a:t>
            </a:r>
            <a:endParaRPr/>
          </a:p>
        </p:txBody>
      </p:sp>
      <p:sp>
        <p:nvSpPr>
          <p:cNvPr id="1955" name="Google Shape;1955;p70"/>
          <p:cNvSpPr/>
          <p:nvPr/>
        </p:nvSpPr>
        <p:spPr>
          <a:xfrm rot="-5400000">
            <a:off x="7014377"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56" name="Google Shape;1956;p70"/>
          <p:cNvSpPr/>
          <p:nvPr/>
        </p:nvSpPr>
        <p:spPr>
          <a:xfrm>
            <a:off x="7712432"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57" name="Google Shape;1957;p70"/>
          <p:cNvCxnSpPr/>
          <p:nvPr/>
        </p:nvCxnSpPr>
        <p:spPr>
          <a:xfrm rot="10800000">
            <a:off x="5233558"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8" name="Google Shape;1958;p70"/>
          <p:cNvCxnSpPr/>
          <p:nvPr/>
        </p:nvCxnSpPr>
        <p:spPr>
          <a:xfrm rot="10800000">
            <a:off x="5655994"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9" name="Google Shape;1959;p70"/>
          <p:cNvCxnSpPr/>
          <p:nvPr/>
        </p:nvCxnSpPr>
        <p:spPr>
          <a:xfrm rot="10800000">
            <a:off x="7108371"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60" name="Google Shape;1960;p70"/>
          <p:cNvCxnSpPr/>
          <p:nvPr/>
        </p:nvCxnSpPr>
        <p:spPr>
          <a:xfrm rot="10800000">
            <a:off x="7536640" y="3046845"/>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61" name="Google Shape;1961;p70"/>
          <p:cNvSpPr/>
          <p:nvPr/>
        </p:nvSpPr>
        <p:spPr>
          <a:xfrm rot="-5400000">
            <a:off x="3305996" y="2926146"/>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62" name="Google Shape;1962;p70"/>
          <p:cNvCxnSpPr/>
          <p:nvPr/>
        </p:nvCxnSpPr>
        <p:spPr>
          <a:xfrm rot="10800000">
            <a:off x="3811539" y="3046845"/>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63" name="Google Shape;1963;p70"/>
          <p:cNvPicPr preferRelativeResize="0"/>
          <p:nvPr/>
        </p:nvPicPr>
        <p:blipFill rotWithShape="1">
          <a:blip r:embed="rId3">
            <a:alphaModFix/>
          </a:blip>
          <a:srcRect/>
          <a:stretch/>
        </p:blipFill>
        <p:spPr>
          <a:xfrm>
            <a:off x="2763425" y="2886297"/>
            <a:ext cx="321093" cy="321093"/>
          </a:xfrm>
          <a:prstGeom prst="rect">
            <a:avLst/>
          </a:prstGeom>
          <a:noFill/>
          <a:ln>
            <a:noFill/>
          </a:ln>
        </p:spPr>
      </p:pic>
      <p:sp>
        <p:nvSpPr>
          <p:cNvPr id="1964" name="Google Shape;1964;p70"/>
          <p:cNvSpPr txBox="1"/>
          <p:nvPr/>
        </p:nvSpPr>
        <p:spPr>
          <a:xfrm>
            <a:off x="3187824" y="3589959"/>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65" name="Google Shape;1965;p70"/>
          <p:cNvCxnSpPr/>
          <p:nvPr/>
        </p:nvCxnSpPr>
        <p:spPr>
          <a:xfrm rot="10800000">
            <a:off x="3040080" y="4027262"/>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66" name="Google Shape;1966;p70"/>
          <p:cNvSpPr/>
          <p:nvPr/>
        </p:nvSpPr>
        <p:spPr>
          <a:xfrm>
            <a:off x="3954988"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67" name="Google Shape;1967;p70"/>
          <p:cNvSpPr/>
          <p:nvPr/>
        </p:nvSpPr>
        <p:spPr>
          <a:xfrm rot="-5400000">
            <a:off x="5143292"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68" name="Google Shape;1968;p70"/>
          <p:cNvSpPr/>
          <p:nvPr/>
        </p:nvSpPr>
        <p:spPr>
          <a:xfrm>
            <a:off x="5821253"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69" name="Google Shape;1969;p70"/>
          <p:cNvSpPr/>
          <p:nvPr/>
        </p:nvSpPr>
        <p:spPr>
          <a:xfrm rot="-5400000">
            <a:off x="7014377"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70" name="Google Shape;1970;p70"/>
          <p:cNvSpPr/>
          <p:nvPr/>
        </p:nvSpPr>
        <p:spPr>
          <a:xfrm>
            <a:off x="7712432"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71" name="Google Shape;1971;p70"/>
          <p:cNvCxnSpPr/>
          <p:nvPr/>
        </p:nvCxnSpPr>
        <p:spPr>
          <a:xfrm rot="10800000">
            <a:off x="5233558"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2" name="Google Shape;1972;p70"/>
          <p:cNvCxnSpPr/>
          <p:nvPr/>
        </p:nvCxnSpPr>
        <p:spPr>
          <a:xfrm rot="10800000">
            <a:off x="5655994"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3" name="Google Shape;1973;p70"/>
          <p:cNvCxnSpPr/>
          <p:nvPr/>
        </p:nvCxnSpPr>
        <p:spPr>
          <a:xfrm rot="10800000">
            <a:off x="7108371"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4" name="Google Shape;1974;p70"/>
          <p:cNvCxnSpPr/>
          <p:nvPr/>
        </p:nvCxnSpPr>
        <p:spPr>
          <a:xfrm rot="10800000">
            <a:off x="7536640" y="4027262"/>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75" name="Google Shape;1975;p70"/>
          <p:cNvSpPr/>
          <p:nvPr/>
        </p:nvSpPr>
        <p:spPr>
          <a:xfrm rot="-5400000">
            <a:off x="3305996" y="3906563"/>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76" name="Google Shape;1976;p70"/>
          <p:cNvCxnSpPr/>
          <p:nvPr/>
        </p:nvCxnSpPr>
        <p:spPr>
          <a:xfrm rot="10800000">
            <a:off x="3811539" y="4027262"/>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77" name="Google Shape;1977;p70"/>
          <p:cNvPicPr preferRelativeResize="0"/>
          <p:nvPr/>
        </p:nvPicPr>
        <p:blipFill rotWithShape="1">
          <a:blip r:embed="rId3">
            <a:alphaModFix/>
          </a:blip>
          <a:srcRect/>
          <a:stretch/>
        </p:blipFill>
        <p:spPr>
          <a:xfrm>
            <a:off x="2763425" y="3866714"/>
            <a:ext cx="321093" cy="321093"/>
          </a:xfrm>
          <a:prstGeom prst="rect">
            <a:avLst/>
          </a:prstGeom>
          <a:noFill/>
          <a:ln>
            <a:noFill/>
          </a:ln>
        </p:spPr>
      </p:pic>
      <p:cxnSp>
        <p:nvCxnSpPr>
          <p:cNvPr id="1978" name="Google Shape;1978;p70"/>
          <p:cNvCxnSpPr/>
          <p:nvPr/>
        </p:nvCxnSpPr>
        <p:spPr>
          <a:xfrm rot="10800000">
            <a:off x="9000880" y="4027262"/>
            <a:ext cx="480072" cy="0"/>
          </a:xfrm>
          <a:prstGeom prst="straightConnector1">
            <a:avLst/>
          </a:prstGeom>
          <a:noFill/>
          <a:ln w="12700" cap="flat" cmpd="sng">
            <a:solidFill>
              <a:schemeClr val="accent5"/>
            </a:solidFill>
            <a:prstDash val="solid"/>
            <a:round/>
            <a:headEnd type="triangle" w="med" len="med"/>
            <a:tailEnd type="none" w="sm" len="sm"/>
          </a:ln>
        </p:spPr>
      </p:cxnSp>
      <p:grpSp>
        <p:nvGrpSpPr>
          <p:cNvPr id="1979" name="Google Shape;1979;p70"/>
          <p:cNvGrpSpPr/>
          <p:nvPr/>
        </p:nvGrpSpPr>
        <p:grpSpPr>
          <a:xfrm>
            <a:off x="9446367" y="4555475"/>
            <a:ext cx="993279" cy="839374"/>
            <a:chOff x="3256246" y="4046195"/>
            <a:chExt cx="1822898" cy="1540446"/>
          </a:xfrm>
        </p:grpSpPr>
        <p:pic>
          <p:nvPicPr>
            <p:cNvPr id="1980" name="Google Shape;1980;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81" name="Google Shape;1981;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82" name="Google Shape;1982;p70"/>
          <p:cNvSpPr txBox="1"/>
          <p:nvPr/>
        </p:nvSpPr>
        <p:spPr>
          <a:xfrm>
            <a:off x="3187824" y="4633337"/>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83" name="Google Shape;1983;p70"/>
          <p:cNvCxnSpPr/>
          <p:nvPr/>
        </p:nvCxnSpPr>
        <p:spPr>
          <a:xfrm rot="10800000">
            <a:off x="3040080" y="5070640"/>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84" name="Google Shape;1984;p70"/>
          <p:cNvSpPr/>
          <p:nvPr/>
        </p:nvSpPr>
        <p:spPr>
          <a:xfrm>
            <a:off x="3954988"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85" name="Google Shape;1985;p70"/>
          <p:cNvSpPr/>
          <p:nvPr/>
        </p:nvSpPr>
        <p:spPr>
          <a:xfrm rot="-5400000">
            <a:off x="5143292"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86" name="Google Shape;1986;p70"/>
          <p:cNvSpPr/>
          <p:nvPr/>
        </p:nvSpPr>
        <p:spPr>
          <a:xfrm>
            <a:off x="5821253"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87" name="Google Shape;1987;p70"/>
          <p:cNvSpPr/>
          <p:nvPr/>
        </p:nvSpPr>
        <p:spPr>
          <a:xfrm rot="-5400000">
            <a:off x="7014377"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88" name="Google Shape;1988;p70"/>
          <p:cNvSpPr/>
          <p:nvPr/>
        </p:nvSpPr>
        <p:spPr>
          <a:xfrm>
            <a:off x="7712432"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89" name="Google Shape;1989;p70"/>
          <p:cNvCxnSpPr/>
          <p:nvPr/>
        </p:nvCxnSpPr>
        <p:spPr>
          <a:xfrm rot="10800000">
            <a:off x="5233558"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0" name="Google Shape;1990;p70"/>
          <p:cNvCxnSpPr/>
          <p:nvPr/>
        </p:nvCxnSpPr>
        <p:spPr>
          <a:xfrm rot="10800000">
            <a:off x="5655994"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1" name="Google Shape;1991;p70"/>
          <p:cNvCxnSpPr/>
          <p:nvPr/>
        </p:nvCxnSpPr>
        <p:spPr>
          <a:xfrm rot="10800000">
            <a:off x="7108371"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2" name="Google Shape;1992;p70"/>
          <p:cNvCxnSpPr/>
          <p:nvPr/>
        </p:nvCxnSpPr>
        <p:spPr>
          <a:xfrm rot="10800000">
            <a:off x="7536640" y="5070640"/>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93" name="Google Shape;1993;p70"/>
          <p:cNvSpPr/>
          <p:nvPr/>
        </p:nvSpPr>
        <p:spPr>
          <a:xfrm rot="-5400000">
            <a:off x="3305996" y="4949941"/>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94" name="Google Shape;1994;p70"/>
          <p:cNvCxnSpPr/>
          <p:nvPr/>
        </p:nvCxnSpPr>
        <p:spPr>
          <a:xfrm rot="10800000">
            <a:off x="3811539"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5" name="Google Shape;1995;p70"/>
          <p:cNvCxnSpPr/>
          <p:nvPr/>
        </p:nvCxnSpPr>
        <p:spPr>
          <a:xfrm rot="10800000">
            <a:off x="9000880" y="5070640"/>
            <a:ext cx="480072" cy="0"/>
          </a:xfrm>
          <a:prstGeom prst="straightConnector1">
            <a:avLst/>
          </a:prstGeom>
          <a:noFill/>
          <a:ln w="12700" cap="flat" cmpd="sng">
            <a:solidFill>
              <a:schemeClr val="accent5"/>
            </a:solidFill>
            <a:prstDash val="solid"/>
            <a:round/>
            <a:headEnd type="triangle" w="med" len="med"/>
            <a:tailEnd type="none" w="sm" len="sm"/>
          </a:ln>
        </p:spPr>
      </p:cxnSp>
      <p:sp>
        <p:nvSpPr>
          <p:cNvPr id="1996" name="Google Shape;1996;p70"/>
          <p:cNvSpPr/>
          <p:nvPr/>
        </p:nvSpPr>
        <p:spPr>
          <a:xfrm>
            <a:off x="6852815" y="3169649"/>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7" name="Google Shape;1997;p70"/>
          <p:cNvSpPr/>
          <p:nvPr/>
        </p:nvSpPr>
        <p:spPr>
          <a:xfrm>
            <a:off x="8752373"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8" name="Google Shape;1998;p70"/>
          <p:cNvSpPr/>
          <p:nvPr/>
        </p:nvSpPr>
        <p:spPr>
          <a:xfrm>
            <a:off x="6867290"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9" name="Google Shape;1999;p70"/>
          <p:cNvSpPr/>
          <p:nvPr/>
        </p:nvSpPr>
        <p:spPr>
          <a:xfrm>
            <a:off x="2881215" y="513919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0" name="Google Shape;2000;p70"/>
          <p:cNvSpPr/>
          <p:nvPr/>
        </p:nvSpPr>
        <p:spPr>
          <a:xfrm>
            <a:off x="1395446" y="1697065"/>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1</a:t>
            </a:r>
            <a:endParaRPr/>
          </a:p>
        </p:txBody>
      </p:sp>
      <p:sp>
        <p:nvSpPr>
          <p:cNvPr id="2001" name="Google Shape;2001;p70"/>
          <p:cNvSpPr/>
          <p:nvPr/>
        </p:nvSpPr>
        <p:spPr>
          <a:xfrm>
            <a:off x="1418876" y="2670879"/>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2</a:t>
            </a:r>
            <a:endParaRPr/>
          </a:p>
        </p:txBody>
      </p:sp>
      <p:sp>
        <p:nvSpPr>
          <p:cNvPr id="2002" name="Google Shape;2002;p70"/>
          <p:cNvSpPr/>
          <p:nvPr/>
        </p:nvSpPr>
        <p:spPr>
          <a:xfrm>
            <a:off x="1418876" y="3651296"/>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3</a:t>
            </a:r>
            <a:endParaRPr/>
          </a:p>
        </p:txBody>
      </p:sp>
      <p:sp>
        <p:nvSpPr>
          <p:cNvPr id="2003" name="Google Shape;2003;p70"/>
          <p:cNvSpPr/>
          <p:nvPr/>
        </p:nvSpPr>
        <p:spPr>
          <a:xfrm>
            <a:off x="1418876" y="4694674"/>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4</a:t>
            </a:r>
            <a:endParaRPr/>
          </a:p>
        </p:txBody>
      </p:sp>
      <p:cxnSp>
        <p:nvCxnSpPr>
          <p:cNvPr id="2004" name="Google Shape;2004;p70"/>
          <p:cNvCxnSpPr/>
          <p:nvPr/>
        </p:nvCxnSpPr>
        <p:spPr>
          <a:xfrm>
            <a:off x="2094602" y="1635728"/>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5" name="Google Shape;2005;p70"/>
          <p:cNvCxnSpPr/>
          <p:nvPr/>
        </p:nvCxnSpPr>
        <p:spPr>
          <a:xfrm>
            <a:off x="2094602" y="2609542"/>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6" name="Google Shape;2006;p70"/>
          <p:cNvCxnSpPr/>
          <p:nvPr/>
        </p:nvCxnSpPr>
        <p:spPr>
          <a:xfrm>
            <a:off x="2094602" y="3590177"/>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7" name="Google Shape;2007;p70"/>
          <p:cNvCxnSpPr/>
          <p:nvPr/>
        </p:nvCxnSpPr>
        <p:spPr>
          <a:xfrm>
            <a:off x="2094602" y="4632314"/>
            <a:ext cx="0" cy="863428"/>
          </a:xfrm>
          <a:prstGeom prst="straightConnector1">
            <a:avLst/>
          </a:prstGeom>
          <a:noFill/>
          <a:ln w="9525" cap="flat" cmpd="sng">
            <a:solidFill>
              <a:schemeClr val="accent4"/>
            </a:solidFill>
            <a:prstDash val="solid"/>
            <a:round/>
            <a:headEnd type="none" w="sm" len="sm"/>
            <a:tailEnd type="none" w="sm" len="sm"/>
          </a:ln>
        </p:spPr>
      </p:cxnSp>
      <p:sp>
        <p:nvSpPr>
          <p:cNvPr id="2008" name="Google Shape;2008;p70"/>
          <p:cNvSpPr/>
          <p:nvPr/>
        </p:nvSpPr>
        <p:spPr>
          <a:xfrm>
            <a:off x="3292080" y="564553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9" name="Google Shape;2009;p70"/>
          <p:cNvSpPr/>
          <p:nvPr/>
        </p:nvSpPr>
        <p:spPr>
          <a:xfrm>
            <a:off x="3622714" y="5670849"/>
            <a:ext cx="2389305" cy="201882"/>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New functionality for a stage</a:t>
            </a:r>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65000"/>
          </a:blip>
          <a:stretch>
            <a:fillRect/>
          </a:stretch>
        </a:blipFill>
        <a:effectLst/>
      </p:bgPr>
    </p:bg>
    <p:spTree>
      <p:nvGrpSpPr>
        <p:cNvPr id="1" name="Shape 2013"/>
        <p:cNvGrpSpPr/>
        <p:nvPr/>
      </p:nvGrpSpPr>
      <p:grpSpPr>
        <a:xfrm>
          <a:off x="0" y="0"/>
          <a:ext cx="0" cy="0"/>
          <a:chOff x="0" y="0"/>
          <a:chExt cx="0" cy="0"/>
        </a:xfrm>
      </p:grpSpPr>
      <p:sp>
        <p:nvSpPr>
          <p:cNvPr id="2014" name="Google Shape;2014;p71"/>
          <p:cNvSpPr txBox="1">
            <a:spLocks noGrp="1"/>
          </p:cNvSpPr>
          <p:nvPr>
            <p:ph type="title"/>
          </p:nvPr>
        </p:nvSpPr>
        <p:spPr>
          <a:xfrm>
            <a:off x="2095093" y="137919"/>
            <a:ext cx="9177755"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340"/>
              <a:buFont typeface="Galdeano"/>
              <a:buNone/>
            </a:pPr>
            <a:r>
              <a:rPr lang="en-GB" sz="2340">
                <a:solidFill>
                  <a:schemeClr val="dk1"/>
                </a:solidFill>
              </a:rPr>
              <a:t>DRONE STEERING ONLY IS A USE CASE OF GESTURE RECOGNITION</a:t>
            </a:r>
            <a:endParaRPr/>
          </a:p>
        </p:txBody>
      </p:sp>
      <p:sp>
        <p:nvSpPr>
          <p:cNvPr id="2015" name="Google Shape;2015;p71"/>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ctr" rtl="0">
              <a:spcBef>
                <a:spcPts val="0"/>
              </a:spcBef>
              <a:spcAft>
                <a:spcPts val="0"/>
              </a:spcAft>
              <a:buNone/>
            </a:pPr>
            <a:fld id="{00000000-1234-1234-1234-123412341234}" type="slidenum">
              <a:rPr lang="en-GB">
                <a:solidFill>
                  <a:srgbClr val="073E87"/>
                </a:solidFill>
              </a:rPr>
              <a:t>29</a:t>
            </a:fld>
            <a:endParaRPr>
              <a:solidFill>
                <a:srgbClr val="073E87"/>
              </a:solidFill>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502" name="Google Shape;502;p51"/>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Introduction and fundamental concepts</a:t>
            </a:r>
            <a:endParaRPr/>
          </a:p>
        </p:txBody>
      </p:sp>
      <p:sp>
        <p:nvSpPr>
          <p:cNvPr id="503" name="Google Shape;503;p51"/>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dirty="0">
                <a:solidFill>
                  <a:schemeClr val="accent5"/>
                </a:solidFill>
                <a:latin typeface="Arial"/>
                <a:ea typeface="Arial"/>
                <a:cs typeface="Arial"/>
                <a:sym typeface="Arial"/>
              </a:rPr>
              <a:t>1 |</a:t>
            </a:r>
            <a:endParaRPr dirty="0"/>
          </a:p>
        </p:txBody>
      </p:sp>
      <p:sp>
        <p:nvSpPr>
          <p:cNvPr id="504" name="Google Shape;504;p51"/>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505" name="Google Shape;505;p51"/>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506" name="Google Shape;506;p51"/>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507" name="Google Shape;507;p51"/>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508" name="Google Shape;508;p51"/>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509" name="Google Shape;509;p51"/>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510" name="Google Shape;510;p51"/>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511" name="Google Shape;511;p51"/>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512" name="Google Shape;512;p51"/>
          <p:cNvSpPr/>
          <p:nvPr/>
        </p:nvSpPr>
        <p:spPr>
          <a:xfrm>
            <a:off x="709863" y="1820286"/>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72"/>
          <p:cNvSpPr/>
          <p:nvPr/>
        </p:nvSpPr>
        <p:spPr>
          <a:xfrm flipH="1">
            <a:off x="6460914" y="2978861"/>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1" name="Google Shape;2021;p7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 VS. GESTURES</a:t>
            </a:r>
            <a:endParaRPr/>
          </a:p>
        </p:txBody>
      </p:sp>
      <p:sp>
        <p:nvSpPr>
          <p:cNvPr id="2022" name="Google Shape;2022;p72"/>
          <p:cNvSpPr txBox="1">
            <a:spLocks noGrp="1"/>
          </p:cNvSpPr>
          <p:nvPr>
            <p:ph type="sldNum" idx="12"/>
          </p:nvPr>
        </p:nvSpPr>
        <p:spPr>
          <a:xfrm>
            <a:off x="10721262" y="6380330"/>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2023" name="Google Shape;2023;p72"/>
          <p:cNvSpPr txBox="1"/>
          <p:nvPr/>
        </p:nvSpPr>
        <p:spPr>
          <a:xfrm>
            <a:off x="5783674" y="1202253"/>
            <a:ext cx="376595" cy="126729"/>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sp>
        <p:nvSpPr>
          <p:cNvPr id="2024" name="Google Shape;2024;p72"/>
          <p:cNvSpPr/>
          <p:nvPr/>
        </p:nvSpPr>
        <p:spPr>
          <a:xfrm>
            <a:off x="5465403" y="1202253"/>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025" name="Google Shape;2025;p72"/>
          <p:cNvCxnSpPr/>
          <p:nvPr/>
        </p:nvCxnSpPr>
        <p:spPr>
          <a:xfrm>
            <a:off x="432252" y="1113725"/>
            <a:ext cx="11412000" cy="0"/>
          </a:xfrm>
          <a:prstGeom prst="straightConnector1">
            <a:avLst/>
          </a:prstGeom>
          <a:noFill/>
          <a:ln w="9525" cap="flat" cmpd="sng">
            <a:solidFill>
              <a:schemeClr val="accent4"/>
            </a:solidFill>
            <a:prstDash val="solid"/>
            <a:round/>
            <a:headEnd type="none" w="sm" len="sm"/>
            <a:tailEnd type="none" w="sm" len="sm"/>
          </a:ln>
        </p:spPr>
      </p:cxnSp>
      <p:sp>
        <p:nvSpPr>
          <p:cNvPr id="2026" name="Google Shape;2026;p72"/>
          <p:cNvSpPr txBox="1"/>
          <p:nvPr/>
        </p:nvSpPr>
        <p:spPr>
          <a:xfrm>
            <a:off x="432253" y="857760"/>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Posture</a:t>
            </a:r>
            <a:endParaRPr/>
          </a:p>
        </p:txBody>
      </p:sp>
      <p:sp>
        <p:nvSpPr>
          <p:cNvPr id="2027" name="Google Shape;2027;p72"/>
          <p:cNvSpPr txBox="1"/>
          <p:nvPr/>
        </p:nvSpPr>
        <p:spPr>
          <a:xfrm>
            <a:off x="432251" y="1234003"/>
            <a:ext cx="3958965"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posture is a single static position, which we call it “frame” ( x/y coordinates at a given point in time).</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Modelling this is straight-forward. We train the model with individual frames which we provide with labels. Once trained, the model predicts a label from a given frame. Labels are movements, e.g. take-off, right or land.</a:t>
            </a:r>
            <a:endParaRPr/>
          </a:p>
        </p:txBody>
      </p:sp>
      <p:sp>
        <p:nvSpPr>
          <p:cNvPr id="2028" name="Google Shape;2028;p72"/>
          <p:cNvSpPr/>
          <p:nvPr/>
        </p:nvSpPr>
        <p:spPr>
          <a:xfrm>
            <a:off x="7187161" y="1560674"/>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cxnSp>
        <p:nvCxnSpPr>
          <p:cNvPr id="2029" name="Google Shape;2029;p72"/>
          <p:cNvCxnSpPr/>
          <p:nvPr/>
        </p:nvCxnSpPr>
        <p:spPr>
          <a:xfrm>
            <a:off x="432252" y="2773677"/>
            <a:ext cx="11412000" cy="0"/>
          </a:xfrm>
          <a:prstGeom prst="straightConnector1">
            <a:avLst/>
          </a:prstGeom>
          <a:noFill/>
          <a:ln w="9525" cap="flat" cmpd="sng">
            <a:solidFill>
              <a:schemeClr val="accent4"/>
            </a:solidFill>
            <a:prstDash val="solid"/>
            <a:round/>
            <a:headEnd type="none" w="sm" len="sm"/>
            <a:tailEnd type="none" w="sm" len="sm"/>
          </a:ln>
        </p:spPr>
      </p:cxnSp>
      <p:sp>
        <p:nvSpPr>
          <p:cNvPr id="2030" name="Google Shape;2030;p72"/>
          <p:cNvSpPr txBox="1"/>
          <p:nvPr/>
        </p:nvSpPr>
        <p:spPr>
          <a:xfrm>
            <a:off x="432253" y="2517712"/>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a:t>
            </a:r>
            <a:endParaRPr/>
          </a:p>
        </p:txBody>
      </p:sp>
      <p:cxnSp>
        <p:nvCxnSpPr>
          <p:cNvPr id="2031" name="Google Shape;2031;p72"/>
          <p:cNvCxnSpPr/>
          <p:nvPr/>
        </p:nvCxnSpPr>
        <p:spPr>
          <a:xfrm>
            <a:off x="5495111" y="6007927"/>
            <a:ext cx="4730371" cy="0"/>
          </a:xfrm>
          <a:prstGeom prst="straightConnector1">
            <a:avLst/>
          </a:prstGeom>
          <a:noFill/>
          <a:ln w="9525" cap="flat" cmpd="sng">
            <a:solidFill>
              <a:schemeClr val="accent4"/>
            </a:solidFill>
            <a:prstDash val="solid"/>
            <a:round/>
            <a:headEnd type="none" w="sm" len="sm"/>
            <a:tailEnd type="triangle" w="med" len="med"/>
          </a:ln>
        </p:spPr>
      </p:cxnSp>
      <p:cxnSp>
        <p:nvCxnSpPr>
          <p:cNvPr id="2032" name="Google Shape;2032;p72"/>
          <p:cNvCxnSpPr/>
          <p:nvPr/>
        </p:nvCxnSpPr>
        <p:spPr>
          <a:xfrm rot="10800000">
            <a:off x="5772938"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3" name="Google Shape;2033;p72"/>
          <p:cNvCxnSpPr/>
          <p:nvPr/>
        </p:nvCxnSpPr>
        <p:spPr>
          <a:xfrm rot="10800000">
            <a:off x="7153777"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4" name="Google Shape;2034;p72"/>
          <p:cNvCxnSpPr/>
          <p:nvPr/>
        </p:nvCxnSpPr>
        <p:spPr>
          <a:xfrm rot="10800000">
            <a:off x="8309946"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5" name="Google Shape;2035;p72"/>
          <p:cNvSpPr txBox="1"/>
          <p:nvPr/>
        </p:nvSpPr>
        <p:spPr>
          <a:xfrm>
            <a:off x="5744880" y="609876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2036" name="Google Shape;2036;p72"/>
          <p:cNvSpPr txBox="1"/>
          <p:nvPr/>
        </p:nvSpPr>
        <p:spPr>
          <a:xfrm>
            <a:off x="7100439"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sp>
        <p:nvSpPr>
          <p:cNvPr id="2037" name="Google Shape;2037;p72"/>
          <p:cNvSpPr txBox="1"/>
          <p:nvPr/>
        </p:nvSpPr>
        <p:spPr>
          <a:xfrm>
            <a:off x="8247961"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cxnSp>
        <p:nvCxnSpPr>
          <p:cNvPr id="2038" name="Google Shape;2038;p72"/>
          <p:cNvCxnSpPr/>
          <p:nvPr/>
        </p:nvCxnSpPr>
        <p:spPr>
          <a:xfrm rot="10800000">
            <a:off x="9483857"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9" name="Google Shape;2039;p72"/>
          <p:cNvSpPr txBox="1"/>
          <p:nvPr/>
        </p:nvSpPr>
        <p:spPr>
          <a:xfrm>
            <a:off x="9421872"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sp>
        <p:nvSpPr>
          <p:cNvPr id="2040" name="Google Shape;2040;p72"/>
          <p:cNvSpPr txBox="1"/>
          <p:nvPr/>
        </p:nvSpPr>
        <p:spPr>
          <a:xfrm>
            <a:off x="432252" y="2833020"/>
            <a:ext cx="3611739" cy="354432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We model this “memory” by grouping the last n frames in a </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“sequence”, i. e.  the set of the consecutive positions at a given point in time. These sequences are the input into the gesture model. The sequence length thus determines how long the model can remember the previous position.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Let’s look at an example:</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For illustration, we colour frames that are relevant (i.e. contain the gesture) in grey</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t=0 the memory contains the full “flip” movement</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t=1 the memory starts fading as a new frame with an unrelated posture comes in</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t=2 and t=3 we have less and less of the original “flip” movement in the memory.</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In the next slide we describe how we go about labelling sequences and introduce a notion of tolerance.</a:t>
            </a:r>
            <a:endParaRPr/>
          </a:p>
        </p:txBody>
      </p:sp>
      <p:sp>
        <p:nvSpPr>
          <p:cNvPr id="2041" name="Google Shape;2041;p72"/>
          <p:cNvSpPr/>
          <p:nvPr/>
        </p:nvSpPr>
        <p:spPr>
          <a:xfrm flipH="1">
            <a:off x="6518449" y="3016656"/>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2" name="Google Shape;2042;p72"/>
          <p:cNvSpPr/>
          <p:nvPr/>
        </p:nvSpPr>
        <p:spPr>
          <a:xfrm flipH="1">
            <a:off x="6585857" y="3057909"/>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3" name="Google Shape;2043;p72"/>
          <p:cNvSpPr/>
          <p:nvPr/>
        </p:nvSpPr>
        <p:spPr>
          <a:xfrm flipH="1">
            <a:off x="6653264" y="3099163"/>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4" name="Google Shape;2044;p72"/>
          <p:cNvSpPr/>
          <p:nvPr/>
        </p:nvSpPr>
        <p:spPr>
          <a:xfrm flipH="1">
            <a:off x="6720671" y="3140417"/>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5" name="Google Shape;2045;p72"/>
          <p:cNvSpPr/>
          <p:nvPr/>
        </p:nvSpPr>
        <p:spPr>
          <a:xfrm flipH="1">
            <a:off x="6788078" y="3181670"/>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6" name="Google Shape;2046;p72"/>
          <p:cNvSpPr/>
          <p:nvPr/>
        </p:nvSpPr>
        <p:spPr>
          <a:xfrm flipH="1">
            <a:off x="5217901" y="4775583"/>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7" name="Google Shape;2047;p72"/>
          <p:cNvSpPr/>
          <p:nvPr/>
        </p:nvSpPr>
        <p:spPr>
          <a:xfrm flipH="1">
            <a:off x="5287204" y="481799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8" name="Google Shape;2048;p72"/>
          <p:cNvSpPr/>
          <p:nvPr/>
        </p:nvSpPr>
        <p:spPr>
          <a:xfrm flipH="1">
            <a:off x="5356506" y="4860410"/>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9" name="Google Shape;2049;p72"/>
          <p:cNvSpPr/>
          <p:nvPr/>
        </p:nvSpPr>
        <p:spPr>
          <a:xfrm flipH="1">
            <a:off x="5425808" y="4902824"/>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0" name="Google Shape;2050;p72"/>
          <p:cNvSpPr/>
          <p:nvPr/>
        </p:nvSpPr>
        <p:spPr>
          <a:xfrm flipH="1">
            <a:off x="5495111" y="494523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1" name="Google Shape;2051;p72"/>
          <p:cNvSpPr/>
          <p:nvPr/>
        </p:nvSpPr>
        <p:spPr>
          <a:xfrm flipH="1">
            <a:off x="5564413" y="498765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052" name="Google Shape;2052;p72"/>
          <p:cNvGrpSpPr/>
          <p:nvPr/>
        </p:nvGrpSpPr>
        <p:grpSpPr>
          <a:xfrm>
            <a:off x="5709087" y="5073054"/>
            <a:ext cx="382955" cy="621975"/>
            <a:chOff x="1601163" y="3107069"/>
            <a:chExt cx="491846" cy="798829"/>
          </a:xfrm>
        </p:grpSpPr>
        <p:cxnSp>
          <p:nvCxnSpPr>
            <p:cNvPr id="2053" name="Google Shape;2053;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054" name="Google Shape;2054;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055" name="Google Shape;2055;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056" name="Google Shape;2056;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057" name="Google Shape;2057;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058" name="Google Shape;2058;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059" name="Google Shape;2059;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060" name="Google Shape;2060;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061" name="Google Shape;2061;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062" name="Google Shape;2062;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063" name="Google Shape;2063;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064" name="Google Shape;2064;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065" name="Google Shape;2065;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066" name="Google Shape;2066;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67" name="Google Shape;2067;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68" name="Google Shape;2068;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69" name="Google Shape;2069;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70" name="Google Shape;2070;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71" name="Google Shape;2071;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2" name="Google Shape;2072;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3" name="Google Shape;2073;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4" name="Google Shape;2074;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5" name="Google Shape;2075;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6" name="Google Shape;2076;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7" name="Google Shape;2077;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8" name="Google Shape;2078;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9" name="Google Shape;2079;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0" name="Google Shape;2080;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1" name="Google Shape;2081;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2" name="Google Shape;2082;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3" name="Google Shape;2083;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4" name="Google Shape;2084;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5" name="Google Shape;2085;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6" name="Google Shape;2086;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7" name="Google Shape;2087;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8" name="Google Shape;2088;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9" name="Google Shape;2089;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0" name="Google Shape;2090;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091" name="Google Shape;2091;p72"/>
          <p:cNvSpPr/>
          <p:nvPr/>
        </p:nvSpPr>
        <p:spPr>
          <a:xfrm flipH="1">
            <a:off x="6469269"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2" name="Google Shape;2092;p72"/>
          <p:cNvSpPr/>
          <p:nvPr/>
        </p:nvSpPr>
        <p:spPr>
          <a:xfrm flipH="1">
            <a:off x="6538571"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3" name="Google Shape;2093;p72"/>
          <p:cNvSpPr/>
          <p:nvPr/>
        </p:nvSpPr>
        <p:spPr>
          <a:xfrm flipH="1">
            <a:off x="6607873"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4" name="Google Shape;2094;p72"/>
          <p:cNvSpPr/>
          <p:nvPr/>
        </p:nvSpPr>
        <p:spPr>
          <a:xfrm flipH="1">
            <a:off x="6677176"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5" name="Google Shape;2095;p72"/>
          <p:cNvSpPr/>
          <p:nvPr/>
        </p:nvSpPr>
        <p:spPr>
          <a:xfrm flipH="1">
            <a:off x="6746478" y="494263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6" name="Google Shape;2096;p72"/>
          <p:cNvSpPr/>
          <p:nvPr/>
        </p:nvSpPr>
        <p:spPr>
          <a:xfrm flipH="1">
            <a:off x="6815780"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7" name="Google Shape;2097;p72"/>
          <p:cNvSpPr txBox="1"/>
          <p:nvPr/>
        </p:nvSpPr>
        <p:spPr>
          <a:xfrm flipH="1">
            <a:off x="6849652"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098" name="Google Shape;2098;p72"/>
          <p:cNvGrpSpPr/>
          <p:nvPr/>
        </p:nvGrpSpPr>
        <p:grpSpPr>
          <a:xfrm>
            <a:off x="6945722" y="5070452"/>
            <a:ext cx="382955" cy="621975"/>
            <a:chOff x="1601163" y="3107069"/>
            <a:chExt cx="491846" cy="798829"/>
          </a:xfrm>
        </p:grpSpPr>
        <p:cxnSp>
          <p:nvCxnSpPr>
            <p:cNvPr id="2099" name="Google Shape;209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00" name="Google Shape;210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01" name="Google Shape;210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02" name="Google Shape;210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03" name="Google Shape;210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04" name="Google Shape;210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05" name="Google Shape;210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06" name="Google Shape;210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07" name="Google Shape;210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08" name="Google Shape;210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09" name="Google Shape;210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10" name="Google Shape;211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11" name="Google Shape;211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12" name="Google Shape;211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13" name="Google Shape;211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14" name="Google Shape;211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15" name="Google Shape;211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16" name="Google Shape;211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17" name="Google Shape;211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8" name="Google Shape;211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9" name="Google Shape;211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0" name="Google Shape;212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1" name="Google Shape;212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2" name="Google Shape;212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3" name="Google Shape;212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4" name="Google Shape;212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5" name="Google Shape;212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7" name="Google Shape;212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8" name="Google Shape;212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9" name="Google Shape;212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0" name="Google Shape;213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1" name="Google Shape;213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2" name="Google Shape;213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3" name="Google Shape;213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4" name="Google Shape;213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5" name="Google Shape;213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6" name="Google Shape;213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37" name="Google Shape;2137;p72"/>
          <p:cNvSpPr/>
          <p:nvPr/>
        </p:nvSpPr>
        <p:spPr>
          <a:xfrm flipH="1">
            <a:off x="768765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8" name="Google Shape;2138;p72"/>
          <p:cNvSpPr/>
          <p:nvPr/>
        </p:nvSpPr>
        <p:spPr>
          <a:xfrm flipH="1">
            <a:off x="775695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9" name="Google Shape;2139;p72"/>
          <p:cNvSpPr/>
          <p:nvPr/>
        </p:nvSpPr>
        <p:spPr>
          <a:xfrm flipH="1">
            <a:off x="782626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0" name="Google Shape;2140;p72"/>
          <p:cNvSpPr/>
          <p:nvPr/>
        </p:nvSpPr>
        <p:spPr>
          <a:xfrm flipH="1">
            <a:off x="7895562"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1" name="Google Shape;2141;p72"/>
          <p:cNvSpPr/>
          <p:nvPr/>
        </p:nvSpPr>
        <p:spPr>
          <a:xfrm flipH="1">
            <a:off x="796486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2" name="Google Shape;2142;p72"/>
          <p:cNvSpPr/>
          <p:nvPr/>
        </p:nvSpPr>
        <p:spPr>
          <a:xfrm flipH="1">
            <a:off x="803416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143" name="Google Shape;2143;p72"/>
          <p:cNvGrpSpPr/>
          <p:nvPr/>
        </p:nvGrpSpPr>
        <p:grpSpPr>
          <a:xfrm>
            <a:off x="8157995" y="5070452"/>
            <a:ext cx="382955" cy="621975"/>
            <a:chOff x="1601163" y="3107069"/>
            <a:chExt cx="491846" cy="798829"/>
          </a:xfrm>
        </p:grpSpPr>
        <p:cxnSp>
          <p:nvCxnSpPr>
            <p:cNvPr id="2144" name="Google Shape;2144;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45" name="Google Shape;2145;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46" name="Google Shape;2146;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47" name="Google Shape;2147;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48" name="Google Shape;2148;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49" name="Google Shape;2149;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50" name="Google Shape;2150;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51" name="Google Shape;2151;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52" name="Google Shape;2152;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53" name="Google Shape;2153;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54" name="Google Shape;2154;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55" name="Google Shape;2155;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56" name="Google Shape;2156;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57" name="Google Shape;2157;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58" name="Google Shape;2158;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59" name="Google Shape;2159;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60" name="Google Shape;2160;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61" name="Google Shape;2161;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62" name="Google Shape;2162;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3" name="Google Shape;2163;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4" name="Google Shape;2164;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5" name="Google Shape;2165;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6" name="Google Shape;2166;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7" name="Google Shape;2167;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8" name="Google Shape;2168;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9" name="Google Shape;2169;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0" name="Google Shape;2170;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1" name="Google Shape;2171;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2" name="Google Shape;2172;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3" name="Google Shape;2173;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4" name="Google Shape;2174;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5" name="Google Shape;2175;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6" name="Google Shape;2176;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7" name="Google Shape;2177;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8" name="Google Shape;2178;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9" name="Google Shape;2179;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0" name="Google Shape;2180;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1" name="Google Shape;2181;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82" name="Google Shape;2182;p72"/>
          <p:cNvSpPr/>
          <p:nvPr/>
        </p:nvSpPr>
        <p:spPr>
          <a:xfrm flipH="1">
            <a:off x="894128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3" name="Google Shape;2183;p72"/>
          <p:cNvSpPr/>
          <p:nvPr/>
        </p:nvSpPr>
        <p:spPr>
          <a:xfrm flipH="1">
            <a:off x="901058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4" name="Google Shape;2184;p72"/>
          <p:cNvSpPr/>
          <p:nvPr/>
        </p:nvSpPr>
        <p:spPr>
          <a:xfrm flipH="1">
            <a:off x="907989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5" name="Google Shape;2185;p72"/>
          <p:cNvSpPr/>
          <p:nvPr/>
        </p:nvSpPr>
        <p:spPr>
          <a:xfrm flipH="1">
            <a:off x="9149192" y="4900222"/>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6" name="Google Shape;2186;p72"/>
          <p:cNvSpPr/>
          <p:nvPr/>
        </p:nvSpPr>
        <p:spPr>
          <a:xfrm flipH="1">
            <a:off x="921849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7" name="Google Shape;2187;p72"/>
          <p:cNvSpPr/>
          <p:nvPr/>
        </p:nvSpPr>
        <p:spPr>
          <a:xfrm flipH="1">
            <a:off x="928779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8" name="Google Shape;2188;p72"/>
          <p:cNvSpPr txBox="1"/>
          <p:nvPr/>
        </p:nvSpPr>
        <p:spPr>
          <a:xfrm flipH="1">
            <a:off x="9321669"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189" name="Google Shape;2189;p72"/>
          <p:cNvGrpSpPr/>
          <p:nvPr/>
        </p:nvGrpSpPr>
        <p:grpSpPr>
          <a:xfrm>
            <a:off x="9418759" y="5070452"/>
            <a:ext cx="382955" cy="621975"/>
            <a:chOff x="1601163" y="3107069"/>
            <a:chExt cx="491846" cy="798829"/>
          </a:xfrm>
        </p:grpSpPr>
        <p:cxnSp>
          <p:nvCxnSpPr>
            <p:cNvPr id="2190" name="Google Shape;219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91" name="Google Shape;219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92" name="Google Shape;219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93" name="Google Shape;219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94" name="Google Shape;219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95" name="Google Shape;219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96" name="Google Shape;219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97" name="Google Shape;219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98" name="Google Shape;219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99" name="Google Shape;219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00" name="Google Shape;220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01" name="Google Shape;220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02" name="Google Shape;220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03" name="Google Shape;220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04" name="Google Shape;220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05" name="Google Shape;220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06" name="Google Shape;220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07" name="Google Shape;220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08" name="Google Shape;220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9" name="Google Shape;220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0" name="Google Shape;221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1" name="Google Shape;221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2" name="Google Shape;221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3" name="Google Shape;221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4" name="Google Shape;221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5" name="Google Shape;221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6" name="Google Shape;221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7" name="Google Shape;221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8" name="Google Shape;221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9" name="Google Shape;221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0" name="Google Shape;222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1" name="Google Shape;222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2" name="Google Shape;222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3" name="Google Shape;222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4" name="Google Shape;222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5" name="Google Shape;222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6" name="Google Shape;222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7" name="Google Shape;222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28" name="Google Shape;2228;p72"/>
          <p:cNvGrpSpPr/>
          <p:nvPr/>
        </p:nvGrpSpPr>
        <p:grpSpPr>
          <a:xfrm>
            <a:off x="6882667" y="3241090"/>
            <a:ext cx="382955" cy="621975"/>
            <a:chOff x="1601163" y="3107069"/>
            <a:chExt cx="491846" cy="798829"/>
          </a:xfrm>
        </p:grpSpPr>
        <p:cxnSp>
          <p:nvCxnSpPr>
            <p:cNvPr id="2229" name="Google Shape;222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30" name="Google Shape;223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31" name="Google Shape;223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32" name="Google Shape;223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33" name="Google Shape;223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34" name="Google Shape;223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35" name="Google Shape;223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36" name="Google Shape;223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37" name="Google Shape;223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38" name="Google Shape;223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39" name="Google Shape;223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40" name="Google Shape;224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41" name="Google Shape;224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42" name="Google Shape;224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43" name="Google Shape;224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44" name="Google Shape;224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45" name="Google Shape;224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46" name="Google Shape;224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47" name="Google Shape;224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8" name="Google Shape;224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9" name="Google Shape;224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0" name="Google Shape;225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1" name="Google Shape;225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2" name="Google Shape;225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3" name="Google Shape;225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4" name="Google Shape;225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5" name="Google Shape;225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6" name="Google Shape;225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7" name="Google Shape;225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8" name="Google Shape;225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9" name="Google Shape;225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0" name="Google Shape;226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1" name="Google Shape;226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2" name="Google Shape;226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3" name="Google Shape;226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4" name="Google Shape;226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5" name="Google Shape;226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6" name="Google Shape;226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67" name="Google Shape;2267;p72"/>
          <p:cNvGrpSpPr/>
          <p:nvPr/>
        </p:nvGrpSpPr>
        <p:grpSpPr>
          <a:xfrm>
            <a:off x="5685783" y="1358958"/>
            <a:ext cx="382955" cy="621975"/>
            <a:chOff x="1601163" y="3107069"/>
            <a:chExt cx="491846" cy="798829"/>
          </a:xfrm>
        </p:grpSpPr>
        <p:cxnSp>
          <p:nvCxnSpPr>
            <p:cNvPr id="2268" name="Google Shape;2268;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69" name="Google Shape;2269;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70" name="Google Shape;2270;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71" name="Google Shape;2271;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72" name="Google Shape;2272;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73" name="Google Shape;2273;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74" name="Google Shape;2274;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75" name="Google Shape;2275;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76" name="Google Shape;2276;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77" name="Google Shape;2277;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78" name="Google Shape;2278;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79" name="Google Shape;2279;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80" name="Google Shape;2280;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81" name="Google Shape;2281;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82" name="Google Shape;2282;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83" name="Google Shape;2283;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84" name="Google Shape;2284;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85" name="Google Shape;2285;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86" name="Google Shape;2286;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7" name="Google Shape;2287;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8" name="Google Shape;2288;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9" name="Google Shape;2289;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0" name="Google Shape;2290;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1" name="Google Shape;2291;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2" name="Google Shape;2292;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3" name="Google Shape;2293;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4" name="Google Shape;2294;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5" name="Google Shape;2295;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6" name="Google Shape;2296;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7" name="Google Shape;2297;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8" name="Google Shape;2298;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9" name="Google Shape;2299;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0" name="Google Shape;2300;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1" name="Google Shape;2301;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2" name="Google Shape;2302;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3" name="Google Shape;2303;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4" name="Google Shape;2304;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5" name="Google Shape;2305;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306" name="Google Shape;2306;p72"/>
          <p:cNvSpPr txBox="1"/>
          <p:nvPr/>
        </p:nvSpPr>
        <p:spPr>
          <a:xfrm>
            <a:off x="10225482" y="593418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cxnSp>
        <p:nvCxnSpPr>
          <p:cNvPr id="2307" name="Google Shape;2307;p72"/>
          <p:cNvCxnSpPr/>
          <p:nvPr/>
        </p:nvCxnSpPr>
        <p:spPr>
          <a:xfrm rot="10800000">
            <a:off x="4802293" y="5359410"/>
            <a:ext cx="970645" cy="648517"/>
          </a:xfrm>
          <a:prstGeom prst="straightConnector1">
            <a:avLst/>
          </a:prstGeom>
          <a:noFill/>
          <a:ln w="9525" cap="flat" cmpd="sng">
            <a:solidFill>
              <a:schemeClr val="accent4"/>
            </a:solidFill>
            <a:prstDash val="solid"/>
            <a:round/>
            <a:headEnd type="none" w="sm" len="sm"/>
            <a:tailEnd type="triangle" w="sm" len="sm"/>
          </a:ln>
        </p:spPr>
      </p:cxnSp>
      <p:sp>
        <p:nvSpPr>
          <p:cNvPr id="2308" name="Google Shape;2308;p72"/>
          <p:cNvSpPr txBox="1"/>
          <p:nvPr/>
        </p:nvSpPr>
        <p:spPr>
          <a:xfrm rot="2023599">
            <a:off x="4884040" y="5586813"/>
            <a:ext cx="443008"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memory</a:t>
            </a:r>
            <a:endParaRPr/>
          </a:p>
        </p:txBody>
      </p:sp>
      <p:sp>
        <p:nvSpPr>
          <p:cNvPr id="2309" name="Google Shape;2309;p72"/>
          <p:cNvSpPr txBox="1"/>
          <p:nvPr/>
        </p:nvSpPr>
        <p:spPr>
          <a:xfrm>
            <a:off x="4690512" y="5287341"/>
            <a:ext cx="145777"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2310" name="Google Shape;2310;p72"/>
          <p:cNvSpPr txBox="1"/>
          <p:nvPr/>
        </p:nvSpPr>
        <p:spPr>
          <a:xfrm>
            <a:off x="5482362" y="6010529"/>
            <a:ext cx="203421" cy="12075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time</a:t>
            </a:r>
            <a:endParaRPr/>
          </a:p>
        </p:txBody>
      </p:sp>
      <p:grpSp>
        <p:nvGrpSpPr>
          <p:cNvPr id="2311" name="Google Shape;2311;p72"/>
          <p:cNvGrpSpPr/>
          <p:nvPr/>
        </p:nvGrpSpPr>
        <p:grpSpPr>
          <a:xfrm rot="5400000">
            <a:off x="9576901" y="3080959"/>
            <a:ext cx="476527" cy="474013"/>
            <a:chOff x="10227642" y="3788449"/>
            <a:chExt cx="598921" cy="581187"/>
          </a:xfrm>
        </p:grpSpPr>
        <p:sp>
          <p:nvSpPr>
            <p:cNvPr id="2312" name="Google Shape;2312;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3" name="Google Shape;2313;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sp>
        <p:nvSpPr>
          <p:cNvPr id="2314" name="Google Shape;2314;p72"/>
          <p:cNvSpPr/>
          <p:nvPr/>
        </p:nvSpPr>
        <p:spPr>
          <a:xfrm>
            <a:off x="9555330" y="1395242"/>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5" name="Google Shape;2315;p72"/>
          <p:cNvSpPr txBox="1"/>
          <p:nvPr/>
        </p:nvSpPr>
        <p:spPr>
          <a:xfrm>
            <a:off x="9520084" y="1763123"/>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316" name="Google Shape;2316;p72"/>
          <p:cNvSpPr txBox="1"/>
          <p:nvPr/>
        </p:nvSpPr>
        <p:spPr>
          <a:xfrm>
            <a:off x="9592174" y="3612319"/>
            <a:ext cx="532635"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grpSp>
        <p:nvGrpSpPr>
          <p:cNvPr id="2317" name="Google Shape;2317;p72"/>
          <p:cNvGrpSpPr/>
          <p:nvPr/>
        </p:nvGrpSpPr>
        <p:grpSpPr>
          <a:xfrm>
            <a:off x="4487819" y="3003895"/>
            <a:ext cx="734915" cy="910651"/>
            <a:chOff x="4727839" y="2899380"/>
            <a:chExt cx="734915" cy="910651"/>
          </a:xfrm>
        </p:grpSpPr>
        <p:sp>
          <p:nvSpPr>
            <p:cNvPr id="2318" name="Google Shape;2318;p72"/>
            <p:cNvSpPr/>
            <p:nvPr/>
          </p:nvSpPr>
          <p:spPr>
            <a:xfrm>
              <a:off x="4727839" y="2899380"/>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19" name="Google Shape;2319;p72"/>
            <p:cNvGrpSpPr/>
            <p:nvPr/>
          </p:nvGrpSpPr>
          <p:grpSpPr>
            <a:xfrm>
              <a:off x="4884731" y="3039287"/>
              <a:ext cx="382955" cy="621975"/>
              <a:chOff x="1601163" y="3107069"/>
              <a:chExt cx="491846" cy="798829"/>
            </a:xfrm>
          </p:grpSpPr>
          <p:cxnSp>
            <p:nvCxnSpPr>
              <p:cNvPr id="2320" name="Google Shape;232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321" name="Google Shape;232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322" name="Google Shape;232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323" name="Google Shape;232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324" name="Google Shape;232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325" name="Google Shape;232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326" name="Google Shape;232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327" name="Google Shape;232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328" name="Google Shape;232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329" name="Google Shape;232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330" name="Google Shape;233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331" name="Google Shape;233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332" name="Google Shape;233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333" name="Google Shape;233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334" name="Google Shape;233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335" name="Google Shape;233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336" name="Google Shape;233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337" name="Google Shape;233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338" name="Google Shape;233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39" name="Google Shape;233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0" name="Google Shape;234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1" name="Google Shape;234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2" name="Google Shape;234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3" name="Google Shape;234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4" name="Google Shape;234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5" name="Google Shape;234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6" name="Google Shape;234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7" name="Google Shape;234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8" name="Google Shape;234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9" name="Google Shape;234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0" name="Google Shape;235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1" name="Google Shape;235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2" name="Google Shape;235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3" name="Google Shape;235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4" name="Google Shape;235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5" name="Google Shape;235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6" name="Google Shape;235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7" name="Google Shape;235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358" name="Google Shape;2358;p72"/>
            <p:cNvGrpSpPr/>
            <p:nvPr/>
          </p:nvGrpSpPr>
          <p:grpSpPr>
            <a:xfrm rot="5400000">
              <a:off x="5112296" y="3043575"/>
              <a:ext cx="313548" cy="311894"/>
              <a:chOff x="10227642" y="3788449"/>
              <a:chExt cx="598921" cy="581187"/>
            </a:xfrm>
          </p:grpSpPr>
          <p:sp>
            <p:nvSpPr>
              <p:cNvPr id="2359" name="Google Shape;2359;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0" name="Google Shape;2360;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grpSp>
      <p:sp>
        <p:nvSpPr>
          <p:cNvPr id="2361" name="Google Shape;2361;p72"/>
          <p:cNvSpPr/>
          <p:nvPr/>
        </p:nvSpPr>
        <p:spPr>
          <a:xfrm>
            <a:off x="5980598" y="1408193"/>
            <a:ext cx="197202" cy="115384"/>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2" name="Google Shape;2362;p72"/>
          <p:cNvSpPr txBox="1"/>
          <p:nvPr/>
        </p:nvSpPr>
        <p:spPr>
          <a:xfrm>
            <a:off x="5451932" y="3247850"/>
            <a:ext cx="893912" cy="33235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is represented as a frame set</a:t>
            </a:r>
            <a:endParaRPr/>
          </a:p>
        </p:txBody>
      </p:sp>
      <p:sp>
        <p:nvSpPr>
          <p:cNvPr id="2363" name="Google Shape;2363;p72"/>
          <p:cNvSpPr/>
          <p:nvPr/>
        </p:nvSpPr>
        <p:spPr>
          <a:xfrm>
            <a:off x="7847529" y="3354108"/>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a:t>
            </a:r>
            <a:endParaRPr sz="2340"/>
          </a:p>
        </p:txBody>
      </p:sp>
      <p:sp>
        <p:nvSpPr>
          <p:cNvPr id="2369" name="Google Shape;2369;p7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STOP</a:t>
            </a:r>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 | 3</a:t>
            </a:r>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 | 2</a:t>
            </a:r>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 | 4</a:t>
            </a:r>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 | 5</a:t>
            </a:r>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 | 1</a:t>
            </a:r>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 | 6</a:t>
            </a:r>
            <a:endParaRPr sz="1200">
              <a:solidFill>
                <a:schemeClr val="dk1"/>
              </a:solidFill>
              <a:latin typeface="Arial"/>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5725986" y="2773011"/>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250422" y="2767738"/>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a:t>
            </a:r>
            <a:endParaRPr sz="2340"/>
          </a:p>
        </p:txBody>
      </p:sp>
      <p:sp>
        <p:nvSpPr>
          <p:cNvPr id="2634" name="Google Shape;2634;p74"/>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32</a:t>
            </a:fld>
            <a:endParaRPr/>
          </a:p>
        </p:txBody>
      </p:sp>
      <p:sp>
        <p:nvSpPr>
          <p:cNvPr id="2636" name="Google Shape;2636;p74"/>
          <p:cNvSpPr/>
          <p:nvPr/>
        </p:nvSpPr>
        <p:spPr>
          <a:xfrm rot="-5400000">
            <a:off x="264282" y="140236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250422" y="942157"/>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224560" y="1890628"/>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id=1</a:t>
            </a:r>
            <a:endParaRPr/>
          </a:p>
        </p:txBody>
      </p:sp>
      <p:cxnSp>
        <p:nvCxnSpPr>
          <p:cNvPr id="2639" name="Google Shape;2639;p74"/>
          <p:cNvCxnSpPr/>
          <p:nvPr/>
        </p:nvCxnSpPr>
        <p:spPr>
          <a:xfrm>
            <a:off x="1379709"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353858"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322973"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349703"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1574029"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1603289"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1480066"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343028"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1603257"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1609963"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341740"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1630097" y="14458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1649528" y="16137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1503693"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305077" y="14761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275685" y="16124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1490667"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402348"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1643180" y="16025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1658798" y="17764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1624014"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1519430"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384031"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326267"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299499" y="15953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266476" y="17592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1476380"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1488684"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1568940"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360708"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1608699"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334781"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1594058"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1671985"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1625363"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337215"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300217"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341918"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3944315"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3918464"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3887579"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3914309"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138635"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167895"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044672"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3907634"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167863"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174569"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3906346"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194703" y="1268169"/>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228250" y="1090315"/>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068299"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3878010" y="1297238"/>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3874848" y="1112707"/>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055273"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3966954"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221902" y="12551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230654" y="107049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188620"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084036"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3948637"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3890873"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3870086" y="12761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3869584" y="1085880"/>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040986"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053290"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133546"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3925314"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173305"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3899387"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158664"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236591"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189969"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3901821"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3864823"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3906524"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250422" y="2428057"/>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2693978"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2668127"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2637242"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2663972"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2888298"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2917558"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2794335"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2657297"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2917526"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2924232"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2656009"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2944366" y="1445877"/>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144459" y="14454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2817962"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2462944" y="1476147"/>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274983" y="1479704"/>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2804936"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2716617"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124594" y="14457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320219" y="14364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2938283"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2833699"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2698300"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2640536"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2441870" y="14692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254889" y="14812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2790649"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2802953"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2883209"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2674977"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2922968"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2649050"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2908327"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2986254"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2939632"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2651484"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2614486"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2656187"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2941005" y="111652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263635" y="1149032"/>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5726121" y="9421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5726121" y="24280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797256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794671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791582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794255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16688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19614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07292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793588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19611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20281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793459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09654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7783631"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7647161"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08352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799520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11228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797688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791912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7762142"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7630531"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06923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08153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16179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795356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20155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792763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18691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26483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21821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793006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789307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793477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5746555" y="1318580"/>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5807588" y="3162428"/>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5780647" y="1839274"/>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794" name="Google Shape;2794;p74"/>
          <p:cNvSpPr txBox="1"/>
          <p:nvPr/>
        </p:nvSpPr>
        <p:spPr>
          <a:xfrm>
            <a:off x="5772342" y="3683122"/>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sp>
        <p:nvSpPr>
          <p:cNvPr id="2795" name="Google Shape;2795;p74"/>
          <p:cNvSpPr/>
          <p:nvPr/>
        </p:nvSpPr>
        <p:spPr>
          <a:xfrm flipH="1">
            <a:off x="7578044" y="14313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227647"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247078"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240730"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256348"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221564"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5726121" y="27706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5726121" y="42565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250422" y="46273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1687536"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1661685"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1630800"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1657530"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1881856"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1911116"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1787893"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1650855"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1911084"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1917790"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1649567"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1937924" y="5131100"/>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1940043" y="5158473"/>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1811520"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1514400" y="5161372"/>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1524260" y="5180040"/>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1798494"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1710175"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082849" y="515208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1921288" y="517304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1931841"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1827257"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1691858"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1634094"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1512126" y="517765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1645257" y="518746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1784207"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1796511"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1876767"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1668535"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1916526"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1642608"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1901885"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1979812"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1933190"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1645042"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1608044"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1649745"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250422" y="61132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3542830"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3516979"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3486094"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3512824"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3737150"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3766410"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3643187"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3506149"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3766378"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3773084"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3504861"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3793218" y="51311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3993311" y="51307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3666814"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311796" y="5161371"/>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123835" y="5164928"/>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3653788"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3565469"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3973446" y="51309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169071" y="51216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3787135"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3682551"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3547152"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3489388"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290722" y="51544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103741" y="51664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3639501"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3651805"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3732061"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3523829"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3771820"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3497902"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3757179"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3835106"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3788484"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3500336"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3463338"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3505039"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5726121" y="46313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5726121" y="61172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6827143"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6801292"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6770407"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6797137"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021463"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050723"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6927500"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6790462"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050691"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057397"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6789174"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6951127"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6938101"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6849782"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6966864"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6831465"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6773701"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6923814"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6936118"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016374"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6808142"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056133"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6782215"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041492"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119419"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072797"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6784649"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6747651"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6789352"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082227" y="5143252"/>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120533" y="5328694"/>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114185" y="53175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139038" y="546591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076144"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6759615"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6730223"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6780805"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6754037"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6721014"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370636" y="5653222"/>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id=2</a:t>
            </a:r>
            <a:endParaRPr/>
          </a:p>
        </p:txBody>
      </p:sp>
      <p:sp>
        <p:nvSpPr>
          <p:cNvPr id="2923" name="Google Shape;2923;p74"/>
          <p:cNvSpPr txBox="1"/>
          <p:nvPr/>
        </p:nvSpPr>
        <p:spPr>
          <a:xfrm>
            <a:off x="5770509" y="5653222"/>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id=3</a:t>
            </a:r>
            <a:endParaRPr/>
          </a:p>
        </p:txBody>
      </p:sp>
      <p:sp>
        <p:nvSpPr>
          <p:cNvPr id="2924" name="Google Shape;2924;p74"/>
          <p:cNvSpPr/>
          <p:nvPr/>
        </p:nvSpPr>
        <p:spPr>
          <a:xfrm rot="5400000">
            <a:off x="582388"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407943"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5881541" y="5083880"/>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7846298"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7820447"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7789562"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7816292"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040618"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069878"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7946655"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7809617"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069846"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076552"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7808329"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7970282"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7957256"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7868937"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7986019"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7850620"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7792856"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7942969"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7955273"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035529"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7827297"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075288"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7801370"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060647"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138574"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091952"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7803804"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7766806"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7808507"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101382" y="4997201"/>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156358" y="4852916"/>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142900" y="49860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177536" y="483257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095299"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7778770"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7749378"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7799960"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7773192"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7740169"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894975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892390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889301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891974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14407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17333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05011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891307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17330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18000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891178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07373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06071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897239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08947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895407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889631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04642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05873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13898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893075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17874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890482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16410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24203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19540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890726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887026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891196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058570" y="5056639"/>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8913646" y="5019819"/>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034549" y="505011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8892766" y="501136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19875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888222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885283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890341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887664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884362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02987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00402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997313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999986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22419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25345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13023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999319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25342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26012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999190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15385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14083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05251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16959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03419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997643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12654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13885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21910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01087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25886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998494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24422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32215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27552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998738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995038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999208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169651" y="5143252"/>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086879" y="5293284"/>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159087" y="52746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073692" y="539139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27887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996234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993295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998353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995676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992374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167563" y="4938713"/>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7691438" y="4758011"/>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8798898" y="5010150"/>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048875" y="5414963"/>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1928813" y="5113553"/>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285448" y="5125424"/>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937669" y="1461066"/>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1691656" y="1461068"/>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310345" y="3100604"/>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LAND</a:t>
            </a:r>
            <a:endParaRPr/>
          </a:p>
        </p:txBody>
      </p:sp>
      <p:sp>
        <p:nvSpPr>
          <p:cNvPr id="3055" name="Google Shape;3055;p74"/>
          <p:cNvSpPr txBox="1"/>
          <p:nvPr/>
        </p:nvSpPr>
        <p:spPr>
          <a:xfrm>
            <a:off x="193876" y="3725410"/>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id=6</a:t>
            </a:r>
            <a:endParaRPr/>
          </a:p>
        </p:txBody>
      </p:sp>
      <p:cxnSp>
        <p:nvCxnSpPr>
          <p:cNvPr id="3056" name="Google Shape;3056;p74"/>
          <p:cNvCxnSpPr/>
          <p:nvPr/>
        </p:nvCxnSpPr>
        <p:spPr>
          <a:xfrm>
            <a:off x="250422" y="27666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3994256"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3968405"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3937520"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3964250"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188576"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217836"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094613"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3957575"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217804"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224510"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3956287"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244644" y="327034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264075" y="343821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118240"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3919624" y="330061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3890232" y="343694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105214"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016895"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257727" y="34270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273345" y="360091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238561"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133977"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3998578"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3940814"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3914046" y="341977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3881023" y="358370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090927"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103231"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183487"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3975255"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223246"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3949328"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208605"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286532"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239910"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3951762"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3914764"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3956465"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420532"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394681"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363796"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390526"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1614852"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1644112"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1520889"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383851"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1644080"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1650786"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382563"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1670920" y="309263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1704467" y="291477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1544516"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354227" y="312170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351065" y="293717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1531490"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1443171"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1698119" y="30796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1706871" y="289495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1664837"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1560253"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424854"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367090"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346303" y="31006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345801" y="291034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1517203"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1529507"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1609763"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401531"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1649522"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375604"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1634881"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1712808"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1666186"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378038"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341040"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382741"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250422" y="42525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2693978"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2668127"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2637242"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2663972"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2888298"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2917558"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2794335"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2657297"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2917526"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2924232"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2656009"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2944366" y="3270341"/>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144459" y="326995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2817962"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2462944" y="3300611"/>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274983" y="3304168"/>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2804936"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2716617"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124594" y="32701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320219" y="326088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2938283"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2833699"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2698300"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2640536"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2441870" y="32937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254889" y="330568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2790649"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2802953"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2883209"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2674977"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2922968"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2649050"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2908327"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2986254"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2939632"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2651484"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2614486"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2656187"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2941005" y="332488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263635" y="3357389"/>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1696057" y="2944637"/>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983311" y="295003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689844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687259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684170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686843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09276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12202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699880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686176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12199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12869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686047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148831" y="14204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168262" y="15883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02242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6823811" y="14507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6794419" y="15870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00940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692108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161914" y="15771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177532" y="17510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142748"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03816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690276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684500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6818233" y="15699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6785210" y="17338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699511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00741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08767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687944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12743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685351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11279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19071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14409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685594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681895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686065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6648931" y="149543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036467"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010616"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8979731"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006461"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230787"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260047"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136824"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8999786"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260015"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266721"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8998498"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286855" y="1420477"/>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9436148" y="14200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160451"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8805433" y="1450747"/>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8617472" y="1454304"/>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147425"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059106"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416283" y="14203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9611908" y="14110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280772"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176188"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040789"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8983025"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8784359" y="14438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8597378" y="14558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133138"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145442"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225698"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017466"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265457"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8991539"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250816"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328743"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282121"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8993973"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8956975"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8998676"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232208"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206357"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175472"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202202"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426528"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0455788"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332565"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195527"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0455756"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0462462"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194239"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356192"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043276"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9906806"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343166"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254847"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371929"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236530"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178766"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021787"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9890176"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328879"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341183"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421439"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213207"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0461198"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187280"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0446557"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0524484"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0477862"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189714"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152716"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194417"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0487292"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0506723"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0500375"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0515993"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0481209"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8588137" y="149283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9953799" y="162442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7706152"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7890524"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7913545"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7913513"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7655772"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7659927"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7774692"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7906839"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7631000"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7591982"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7791322"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7648470"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7936851"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096859" y="3317862"/>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7923762"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080741"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212352"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7773649"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7761345"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7681089"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7889321"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7641330"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7915248"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7655971"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7578044"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7624666"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7912814"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7949812"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7908111"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229149" y="319017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7615252"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7602153"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7602153"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7586535"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7621319"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6777039"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6961411"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6984432"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6984400"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6726659"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6730814"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6845579"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6977726"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6701887"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6662869"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6862209"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6690835" y="317925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6677736" y="334713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6719357"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007738" y="320952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034002" y="3345865"/>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6677736" y="33359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6662118" y="350983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6696902"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6994649"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021417" y="332868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054440" y="34926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6744342" y="3057922"/>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6832232"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6751976"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6960208"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6712217"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6986135"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6726858"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6648931"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6695553"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6983701"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020699"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6978998"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134485" y="325421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8948610"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132982"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156003"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155971"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8898230"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8902385"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017150"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149297"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8873458"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8834440"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033780"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8700744" y="3179257"/>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8567535" y="317887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179309" y="3209527"/>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393448" y="3213084"/>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8732962" y="3179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8537337" y="316979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8868473"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166220"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364886" y="32026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9551867" y="32146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8890928" y="3179256"/>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8913537" y="3057922"/>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016107"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003803"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8923547"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131779"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8883788"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157706"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8898429"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8820502"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8867124"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155272"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192270"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150569"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9525418" y="325161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9992538"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176910"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199931"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199899"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9942158"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9946313"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061078"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193225"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9917386"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9878368"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077708"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9934856"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223237"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383245" y="3317862"/>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9957371" y="3057922"/>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210148"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367127"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0498738"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060035"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047731"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9967475"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175707"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9927716"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201634"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9942357"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9864430"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9911052"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199200"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236198"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194497"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9901638"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9888539"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9888539"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9872921"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9907705"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399425" y="338320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7677863" y="3057922"/>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7"/>
        <p:cNvGrpSpPr/>
        <p:nvPr/>
      </p:nvGrpSpPr>
      <p:grpSpPr>
        <a:xfrm>
          <a:off x="0" y="0"/>
          <a:ext cx="0" cy="0"/>
          <a:chOff x="0" y="0"/>
          <a:chExt cx="0" cy="0"/>
        </a:xfrm>
      </p:grpSpPr>
      <p:sp>
        <p:nvSpPr>
          <p:cNvPr id="3458" name="Google Shape;3458;p7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LABELLING TRAINING DATA</a:t>
            </a:r>
            <a:endParaRPr/>
          </a:p>
        </p:txBody>
      </p:sp>
      <p:sp>
        <p:nvSpPr>
          <p:cNvPr id="3459" name="Google Shape;3459;p75"/>
          <p:cNvSpPr txBox="1"/>
          <p:nvPr/>
        </p:nvSpPr>
        <p:spPr>
          <a:xfrm>
            <a:off x="432252" y="1034794"/>
            <a:ext cx="11416848" cy="134515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endParaRPr/>
          </a:p>
          <a:p>
            <a:pPr marL="0" marR="0" lvl="0" indent="0" algn="l" rtl="0">
              <a:spcBef>
                <a:spcPts val="0"/>
              </a:spcBef>
              <a:spcAft>
                <a:spcPts val="0"/>
              </a:spcAft>
              <a:buNone/>
            </a:pPr>
            <a:endParaRPr sz="7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Our model should detect also sequences not containing all the relevant frames but only the main part. We therefore also label incomplete sequences. We assume a </a:t>
            </a:r>
            <a:r>
              <a:rPr lang="en-GB" sz="1400">
                <a:solidFill>
                  <a:schemeClr val="accent2"/>
                </a:solidFill>
                <a:latin typeface="Arial"/>
                <a:ea typeface="Arial"/>
                <a:cs typeface="Arial"/>
                <a:sym typeface="Arial"/>
              </a:rPr>
              <a:t>tolerance range</a:t>
            </a:r>
            <a:r>
              <a:rPr lang="en-GB" sz="1400">
                <a:solidFill>
                  <a:schemeClr val="accent5"/>
                </a:solidFill>
                <a:latin typeface="Arial"/>
                <a:ea typeface="Arial"/>
                <a:cs typeface="Arial"/>
                <a:sym typeface="Arial"/>
              </a:rPr>
              <a:t> of 10 frames around the last relevant frame of a gesture. Sequences at the beginning or end of the tolerance range thus contain fewer relevant frames than sequences in the middle of the range – see the first sketch below.</a:t>
            </a:r>
            <a:endParaRPr/>
          </a:p>
        </p:txBody>
      </p:sp>
      <p:sp>
        <p:nvSpPr>
          <p:cNvPr id="3460" name="Google Shape;3460;p75"/>
          <p:cNvSpPr/>
          <p:nvPr/>
        </p:nvSpPr>
        <p:spPr>
          <a:xfrm>
            <a:off x="6053830" y="1277167"/>
            <a:ext cx="136433" cy="16905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1" name="Google Shape;3461;p75"/>
          <p:cNvSpPr/>
          <p:nvPr/>
        </p:nvSpPr>
        <p:spPr>
          <a:xfrm>
            <a:off x="3626038" y="1277167"/>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2" name="Google Shape;3462;p75"/>
          <p:cNvSpPr/>
          <p:nvPr/>
        </p:nvSpPr>
        <p:spPr>
          <a:xfrm>
            <a:off x="3905877" y="1018608"/>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3" name="Google Shape;3463;p75"/>
          <p:cNvSpPr/>
          <p:nvPr/>
        </p:nvSpPr>
        <p:spPr>
          <a:xfrm>
            <a:off x="3938430" y="1049986"/>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4" name="Google Shape;3464;p75"/>
          <p:cNvSpPr/>
          <p:nvPr/>
        </p:nvSpPr>
        <p:spPr>
          <a:xfrm>
            <a:off x="3970983" y="1081365"/>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5" name="Google Shape;3465;p75"/>
          <p:cNvSpPr txBox="1"/>
          <p:nvPr/>
        </p:nvSpPr>
        <p:spPr>
          <a:xfrm rot="3620603">
            <a:off x="3881537" y="956953"/>
            <a:ext cx="87527" cy="14754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466" name="Google Shape;3466;p75"/>
          <p:cNvSpPr/>
          <p:nvPr/>
        </p:nvSpPr>
        <p:spPr>
          <a:xfrm>
            <a:off x="10942433" y="1321440"/>
            <a:ext cx="80510" cy="80510"/>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7" name="Google Shape;3467;p75"/>
          <p:cNvSpPr/>
          <p:nvPr/>
        </p:nvSpPr>
        <p:spPr>
          <a:xfrm>
            <a:off x="5153672"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8" name="Google Shape;3468;p75"/>
          <p:cNvSpPr/>
          <p:nvPr/>
        </p:nvSpPr>
        <p:spPr>
          <a:xfrm>
            <a:off x="5194264"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9" name="Google Shape;3469;p75"/>
          <p:cNvSpPr/>
          <p:nvPr/>
        </p:nvSpPr>
        <p:spPr>
          <a:xfrm>
            <a:off x="523485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0" name="Google Shape;3470;p75"/>
          <p:cNvSpPr/>
          <p:nvPr/>
        </p:nvSpPr>
        <p:spPr>
          <a:xfrm>
            <a:off x="563801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1" name="Google Shape;3471;p75"/>
          <p:cNvSpPr/>
          <p:nvPr/>
        </p:nvSpPr>
        <p:spPr>
          <a:xfrm>
            <a:off x="5678612"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2" name="Google Shape;3472;p75"/>
          <p:cNvSpPr/>
          <p:nvPr/>
        </p:nvSpPr>
        <p:spPr>
          <a:xfrm>
            <a:off x="5719205"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3" name="Google Shape;3473;p75"/>
          <p:cNvSpPr/>
          <p:nvPr/>
        </p:nvSpPr>
        <p:spPr>
          <a:xfrm>
            <a:off x="6147241"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4" name="Google Shape;3474;p75"/>
          <p:cNvSpPr/>
          <p:nvPr/>
        </p:nvSpPr>
        <p:spPr>
          <a:xfrm>
            <a:off x="6187833"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5" name="Google Shape;3475;p75"/>
          <p:cNvSpPr/>
          <p:nvPr/>
        </p:nvSpPr>
        <p:spPr>
          <a:xfrm>
            <a:off x="6228426"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6" name="Google Shape;3476;p75"/>
          <p:cNvSpPr/>
          <p:nvPr/>
        </p:nvSpPr>
        <p:spPr>
          <a:xfrm>
            <a:off x="666508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7" name="Google Shape;3477;p75"/>
          <p:cNvSpPr/>
          <p:nvPr/>
        </p:nvSpPr>
        <p:spPr>
          <a:xfrm>
            <a:off x="6705678"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8" name="Google Shape;3478;p75"/>
          <p:cNvSpPr/>
          <p:nvPr/>
        </p:nvSpPr>
        <p:spPr>
          <a:xfrm>
            <a:off x="674627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9" name="Google Shape;3479;p75"/>
          <p:cNvSpPr/>
          <p:nvPr/>
        </p:nvSpPr>
        <p:spPr>
          <a:xfrm>
            <a:off x="7162778"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0" name="Google Shape;3480;p75"/>
          <p:cNvSpPr/>
          <p:nvPr/>
        </p:nvSpPr>
        <p:spPr>
          <a:xfrm>
            <a:off x="7203371"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1" name="Google Shape;3481;p75"/>
          <p:cNvSpPr/>
          <p:nvPr/>
        </p:nvSpPr>
        <p:spPr>
          <a:xfrm>
            <a:off x="7243964"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2" name="Google Shape;3482;p75"/>
          <p:cNvSpPr/>
          <p:nvPr/>
        </p:nvSpPr>
        <p:spPr>
          <a:xfrm>
            <a:off x="7653506"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3" name="Google Shape;3483;p75"/>
          <p:cNvSpPr/>
          <p:nvPr/>
        </p:nvSpPr>
        <p:spPr>
          <a:xfrm>
            <a:off x="769409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4" name="Google Shape;3484;p75"/>
          <p:cNvSpPr/>
          <p:nvPr/>
        </p:nvSpPr>
        <p:spPr>
          <a:xfrm>
            <a:off x="773469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5" name="Google Shape;3485;p75"/>
          <p:cNvSpPr/>
          <p:nvPr/>
        </p:nvSpPr>
        <p:spPr>
          <a:xfrm>
            <a:off x="815762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6" name="Google Shape;3486;p75"/>
          <p:cNvSpPr/>
          <p:nvPr/>
        </p:nvSpPr>
        <p:spPr>
          <a:xfrm>
            <a:off x="819822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7" name="Google Shape;3487;p75"/>
          <p:cNvSpPr/>
          <p:nvPr/>
        </p:nvSpPr>
        <p:spPr>
          <a:xfrm>
            <a:off x="823881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8" name="Google Shape;3488;p75"/>
          <p:cNvSpPr/>
          <p:nvPr/>
        </p:nvSpPr>
        <p:spPr>
          <a:xfrm>
            <a:off x="8654415"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9" name="Google Shape;3489;p75"/>
          <p:cNvSpPr/>
          <p:nvPr/>
        </p:nvSpPr>
        <p:spPr>
          <a:xfrm>
            <a:off x="869500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0" name="Google Shape;3490;p75"/>
          <p:cNvSpPr/>
          <p:nvPr/>
        </p:nvSpPr>
        <p:spPr>
          <a:xfrm>
            <a:off x="8735600"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1" name="Google Shape;3491;p75"/>
          <p:cNvSpPr/>
          <p:nvPr/>
        </p:nvSpPr>
        <p:spPr>
          <a:xfrm>
            <a:off x="916669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2" name="Google Shape;3492;p75"/>
          <p:cNvSpPr/>
          <p:nvPr/>
        </p:nvSpPr>
        <p:spPr>
          <a:xfrm>
            <a:off x="920728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3" name="Google Shape;3493;p75"/>
          <p:cNvSpPr/>
          <p:nvPr/>
        </p:nvSpPr>
        <p:spPr>
          <a:xfrm>
            <a:off x="9247875"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4" name="Google Shape;3494;p75"/>
          <p:cNvSpPr/>
          <p:nvPr/>
        </p:nvSpPr>
        <p:spPr>
          <a:xfrm>
            <a:off x="9686963"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5" name="Google Shape;3495;p75"/>
          <p:cNvSpPr/>
          <p:nvPr/>
        </p:nvSpPr>
        <p:spPr>
          <a:xfrm>
            <a:off x="9727556"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6" name="Google Shape;3496;p75"/>
          <p:cNvSpPr/>
          <p:nvPr/>
        </p:nvSpPr>
        <p:spPr>
          <a:xfrm>
            <a:off x="9768148"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7" name="Google Shape;3497;p75"/>
          <p:cNvSpPr/>
          <p:nvPr/>
        </p:nvSpPr>
        <p:spPr>
          <a:xfrm>
            <a:off x="1017661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8" name="Google Shape;3498;p75"/>
          <p:cNvSpPr/>
          <p:nvPr/>
        </p:nvSpPr>
        <p:spPr>
          <a:xfrm>
            <a:off x="1021720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9" name="Google Shape;3499;p75"/>
          <p:cNvSpPr/>
          <p:nvPr/>
        </p:nvSpPr>
        <p:spPr>
          <a:xfrm>
            <a:off x="10257796"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0" name="Google Shape;3500;p75"/>
          <p:cNvSpPr/>
          <p:nvPr/>
        </p:nvSpPr>
        <p:spPr>
          <a:xfrm>
            <a:off x="486360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1" name="Google Shape;3501;p75"/>
          <p:cNvSpPr/>
          <p:nvPr/>
        </p:nvSpPr>
        <p:spPr>
          <a:xfrm>
            <a:off x="4904201"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502" name="Google Shape;3502;p75"/>
          <p:cNvCxnSpPr/>
          <p:nvPr/>
        </p:nvCxnSpPr>
        <p:spPr>
          <a:xfrm>
            <a:off x="1070249" y="4471446"/>
            <a:ext cx="10354267" cy="0"/>
          </a:xfrm>
          <a:prstGeom prst="straightConnector1">
            <a:avLst/>
          </a:prstGeom>
          <a:noFill/>
          <a:ln w="9525" cap="flat" cmpd="sng">
            <a:solidFill>
              <a:schemeClr val="accent4"/>
            </a:solidFill>
            <a:prstDash val="solid"/>
            <a:round/>
            <a:headEnd type="none" w="sm" len="sm"/>
            <a:tailEnd type="triangle" w="med" len="med"/>
          </a:ln>
        </p:spPr>
      </p:cxnSp>
      <p:cxnSp>
        <p:nvCxnSpPr>
          <p:cNvPr id="3503" name="Google Shape;3503;p75"/>
          <p:cNvCxnSpPr/>
          <p:nvPr/>
        </p:nvCxnSpPr>
        <p:spPr>
          <a:xfrm rot="10800000">
            <a:off x="1258317"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4" name="Google Shape;3504;p75"/>
          <p:cNvCxnSpPr/>
          <p:nvPr/>
        </p:nvCxnSpPr>
        <p:spPr>
          <a:xfrm rot="10800000">
            <a:off x="226449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5" name="Google Shape;3505;p75"/>
          <p:cNvCxnSpPr/>
          <p:nvPr/>
        </p:nvCxnSpPr>
        <p:spPr>
          <a:xfrm rot="10800000">
            <a:off x="176140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6" name="Google Shape;3506;p75"/>
          <p:cNvCxnSpPr/>
          <p:nvPr/>
        </p:nvCxnSpPr>
        <p:spPr>
          <a:xfrm rot="10800000">
            <a:off x="8049558"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7" name="Google Shape;3507;p75"/>
          <p:cNvCxnSpPr/>
          <p:nvPr/>
        </p:nvCxnSpPr>
        <p:spPr>
          <a:xfrm rot="10800000">
            <a:off x="276758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8" name="Google Shape;3508;p75"/>
          <p:cNvCxnSpPr/>
          <p:nvPr/>
        </p:nvCxnSpPr>
        <p:spPr>
          <a:xfrm rot="10800000">
            <a:off x="402485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9" name="Google Shape;3509;p75"/>
          <p:cNvCxnSpPr/>
          <p:nvPr/>
        </p:nvCxnSpPr>
        <p:spPr>
          <a:xfrm rot="10800000">
            <a:off x="5031027"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0" name="Google Shape;3510;p75"/>
          <p:cNvCxnSpPr/>
          <p:nvPr/>
        </p:nvCxnSpPr>
        <p:spPr>
          <a:xfrm rot="10800000">
            <a:off x="4527939"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1" name="Google Shape;3511;p75"/>
          <p:cNvCxnSpPr/>
          <p:nvPr/>
        </p:nvCxnSpPr>
        <p:spPr>
          <a:xfrm rot="10800000">
            <a:off x="603720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2" name="Google Shape;3512;p75"/>
          <p:cNvCxnSpPr/>
          <p:nvPr/>
        </p:nvCxnSpPr>
        <p:spPr>
          <a:xfrm rot="10800000">
            <a:off x="553411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3" name="Google Shape;3513;p75"/>
          <p:cNvCxnSpPr/>
          <p:nvPr/>
        </p:nvCxnSpPr>
        <p:spPr>
          <a:xfrm rot="10800000">
            <a:off x="7043381"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4" name="Google Shape;3514;p75"/>
          <p:cNvCxnSpPr/>
          <p:nvPr/>
        </p:nvCxnSpPr>
        <p:spPr>
          <a:xfrm rot="10800000">
            <a:off x="654029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5" name="Google Shape;3515;p75"/>
          <p:cNvCxnSpPr/>
          <p:nvPr/>
        </p:nvCxnSpPr>
        <p:spPr>
          <a:xfrm rot="10800000">
            <a:off x="754647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6" name="Google Shape;3516;p75"/>
          <p:cNvCxnSpPr/>
          <p:nvPr/>
        </p:nvCxnSpPr>
        <p:spPr>
          <a:xfrm rot="10800000">
            <a:off x="9055735"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7" name="Google Shape;3517;p75"/>
          <p:cNvCxnSpPr/>
          <p:nvPr/>
        </p:nvCxnSpPr>
        <p:spPr>
          <a:xfrm rot="10800000">
            <a:off x="855264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8" name="Google Shape;3518;p75"/>
          <p:cNvCxnSpPr/>
          <p:nvPr/>
        </p:nvCxnSpPr>
        <p:spPr>
          <a:xfrm rot="10800000">
            <a:off x="10061912"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9" name="Google Shape;3519;p75"/>
          <p:cNvCxnSpPr/>
          <p:nvPr/>
        </p:nvCxnSpPr>
        <p:spPr>
          <a:xfrm rot="10800000">
            <a:off x="955882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20" name="Google Shape;3520;p75"/>
          <p:cNvCxnSpPr/>
          <p:nvPr/>
        </p:nvCxnSpPr>
        <p:spPr>
          <a:xfrm rot="10800000">
            <a:off x="10564999"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1" name="Google Shape;3521;p75"/>
          <p:cNvSpPr/>
          <p:nvPr/>
        </p:nvSpPr>
        <p:spPr>
          <a:xfrm>
            <a:off x="494479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2" name="Google Shape;3522;p75"/>
          <p:cNvSpPr/>
          <p:nvPr/>
        </p:nvSpPr>
        <p:spPr>
          <a:xfrm rot="-5400000" flipH="1">
            <a:off x="6731570"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cxnSp>
        <p:nvCxnSpPr>
          <p:cNvPr id="3523" name="Google Shape;3523;p75"/>
          <p:cNvCxnSpPr/>
          <p:nvPr/>
        </p:nvCxnSpPr>
        <p:spPr>
          <a:xfrm rot="10800000">
            <a:off x="11068016"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4" name="Google Shape;3524;p75"/>
          <p:cNvSpPr txBox="1"/>
          <p:nvPr/>
        </p:nvSpPr>
        <p:spPr>
          <a:xfrm>
            <a:off x="5581665" y="4842769"/>
            <a:ext cx="1940250"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lower tolerance = -5 frames</a:t>
            </a:r>
            <a:endParaRPr/>
          </a:p>
        </p:txBody>
      </p:sp>
      <p:sp>
        <p:nvSpPr>
          <p:cNvPr id="3525" name="Google Shape;3525;p75"/>
          <p:cNvSpPr/>
          <p:nvPr/>
        </p:nvSpPr>
        <p:spPr>
          <a:xfrm rot="-5400000" flipH="1">
            <a:off x="9282416"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3526" name="Google Shape;3526;p75"/>
          <p:cNvSpPr txBox="1"/>
          <p:nvPr/>
        </p:nvSpPr>
        <p:spPr>
          <a:xfrm>
            <a:off x="539259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15</a:t>
            </a:r>
            <a:endParaRPr/>
          </a:p>
        </p:txBody>
      </p:sp>
      <p:sp>
        <p:nvSpPr>
          <p:cNvPr id="3527" name="Google Shape;3527;p75"/>
          <p:cNvSpPr txBox="1"/>
          <p:nvPr/>
        </p:nvSpPr>
        <p:spPr>
          <a:xfrm>
            <a:off x="1042348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25</a:t>
            </a:r>
            <a:endParaRPr/>
          </a:p>
        </p:txBody>
      </p:sp>
      <p:sp>
        <p:nvSpPr>
          <p:cNvPr id="3528" name="Google Shape;3528;p75"/>
          <p:cNvSpPr txBox="1"/>
          <p:nvPr/>
        </p:nvSpPr>
        <p:spPr>
          <a:xfrm>
            <a:off x="7906369"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20</a:t>
            </a:r>
            <a:endParaRPr/>
          </a:p>
        </p:txBody>
      </p:sp>
      <p:sp>
        <p:nvSpPr>
          <p:cNvPr id="3529" name="Google Shape;3529;p75"/>
          <p:cNvSpPr txBox="1"/>
          <p:nvPr/>
        </p:nvSpPr>
        <p:spPr>
          <a:xfrm>
            <a:off x="8401332" y="4842769"/>
            <a:ext cx="1995343"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upper tolerance = +5 frames</a:t>
            </a:r>
            <a:endParaRPr/>
          </a:p>
        </p:txBody>
      </p:sp>
      <p:cxnSp>
        <p:nvCxnSpPr>
          <p:cNvPr id="3530" name="Google Shape;3530;p75"/>
          <p:cNvCxnSpPr/>
          <p:nvPr/>
        </p:nvCxnSpPr>
        <p:spPr>
          <a:xfrm>
            <a:off x="5101490" y="3590230"/>
            <a:ext cx="121358" cy="138000"/>
          </a:xfrm>
          <a:prstGeom prst="straightConnector1">
            <a:avLst/>
          </a:prstGeom>
          <a:noFill/>
          <a:ln w="9525" cap="flat" cmpd="sng">
            <a:solidFill>
              <a:schemeClr val="dk1"/>
            </a:solidFill>
            <a:prstDash val="solid"/>
            <a:round/>
            <a:headEnd type="none" w="sm" len="sm"/>
            <a:tailEnd type="triangle" w="med" len="med"/>
          </a:ln>
        </p:spPr>
      </p:cxnSp>
      <p:sp>
        <p:nvSpPr>
          <p:cNvPr id="3531" name="Google Shape;3531;p75"/>
          <p:cNvSpPr txBox="1"/>
          <p:nvPr/>
        </p:nvSpPr>
        <p:spPr>
          <a:xfrm>
            <a:off x="740495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19</a:t>
            </a:r>
            <a:endParaRPr/>
          </a:p>
        </p:txBody>
      </p:sp>
      <p:sp>
        <p:nvSpPr>
          <p:cNvPr id="3532" name="Google Shape;3532;p75"/>
          <p:cNvSpPr txBox="1"/>
          <p:nvPr/>
        </p:nvSpPr>
        <p:spPr>
          <a:xfrm>
            <a:off x="687121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18</a:t>
            </a:r>
            <a:endParaRPr/>
          </a:p>
        </p:txBody>
      </p:sp>
      <p:sp>
        <p:nvSpPr>
          <p:cNvPr id="3533" name="Google Shape;3533;p75"/>
          <p:cNvSpPr txBox="1"/>
          <p:nvPr/>
        </p:nvSpPr>
        <p:spPr>
          <a:xfrm>
            <a:off x="6398775"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17</a:t>
            </a:r>
            <a:endParaRPr/>
          </a:p>
        </p:txBody>
      </p:sp>
      <p:sp>
        <p:nvSpPr>
          <p:cNvPr id="3534" name="Google Shape;3534;p75"/>
          <p:cNvSpPr txBox="1"/>
          <p:nvPr/>
        </p:nvSpPr>
        <p:spPr>
          <a:xfrm>
            <a:off x="5886756"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16</a:t>
            </a:r>
            <a:endParaRPr/>
          </a:p>
        </p:txBody>
      </p:sp>
      <p:sp>
        <p:nvSpPr>
          <p:cNvPr id="3535" name="Google Shape;3535;p75"/>
          <p:cNvSpPr txBox="1"/>
          <p:nvPr/>
        </p:nvSpPr>
        <p:spPr>
          <a:xfrm>
            <a:off x="840768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21</a:t>
            </a:r>
            <a:endParaRPr/>
          </a:p>
        </p:txBody>
      </p:sp>
      <p:sp>
        <p:nvSpPr>
          <p:cNvPr id="3536" name="Google Shape;3536;p75"/>
          <p:cNvSpPr txBox="1"/>
          <p:nvPr/>
        </p:nvSpPr>
        <p:spPr>
          <a:xfrm>
            <a:off x="89298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22</a:t>
            </a:r>
            <a:endParaRPr/>
          </a:p>
        </p:txBody>
      </p:sp>
      <p:sp>
        <p:nvSpPr>
          <p:cNvPr id="3537" name="Google Shape;3537;p75"/>
          <p:cNvSpPr txBox="1"/>
          <p:nvPr/>
        </p:nvSpPr>
        <p:spPr>
          <a:xfrm>
            <a:off x="9413397"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23</a:t>
            </a:r>
            <a:endParaRPr/>
          </a:p>
        </p:txBody>
      </p:sp>
      <p:sp>
        <p:nvSpPr>
          <p:cNvPr id="3538" name="Google Shape;3538;p75"/>
          <p:cNvSpPr txBox="1"/>
          <p:nvPr/>
        </p:nvSpPr>
        <p:spPr>
          <a:xfrm>
            <a:off x="9920394"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24</a:t>
            </a:r>
            <a:endParaRPr/>
          </a:p>
        </p:txBody>
      </p:sp>
      <p:sp>
        <p:nvSpPr>
          <p:cNvPr id="3539" name="Google Shape;3539;p75"/>
          <p:cNvSpPr txBox="1"/>
          <p:nvPr/>
        </p:nvSpPr>
        <p:spPr>
          <a:xfrm rot="3620603">
            <a:off x="483325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0" name="Google Shape;3540;p75"/>
          <p:cNvSpPr/>
          <p:nvPr/>
        </p:nvSpPr>
        <p:spPr>
          <a:xfrm>
            <a:off x="53785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1" name="Google Shape;3541;p75"/>
          <p:cNvSpPr/>
          <p:nvPr/>
        </p:nvSpPr>
        <p:spPr>
          <a:xfrm>
            <a:off x="54191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2" name="Google Shape;3542;p75"/>
          <p:cNvSpPr/>
          <p:nvPr/>
        </p:nvSpPr>
        <p:spPr>
          <a:xfrm>
            <a:off x="54597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3" name="Google Shape;3543;p75"/>
          <p:cNvSpPr txBox="1"/>
          <p:nvPr/>
        </p:nvSpPr>
        <p:spPr>
          <a:xfrm rot="3620603">
            <a:off x="53478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4" name="Google Shape;3544;p75"/>
          <p:cNvSpPr/>
          <p:nvPr/>
        </p:nvSpPr>
        <p:spPr>
          <a:xfrm>
            <a:off x="585824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5" name="Google Shape;3545;p75"/>
          <p:cNvSpPr/>
          <p:nvPr/>
        </p:nvSpPr>
        <p:spPr>
          <a:xfrm>
            <a:off x="5898836"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6" name="Google Shape;3546;p75"/>
          <p:cNvSpPr/>
          <p:nvPr/>
        </p:nvSpPr>
        <p:spPr>
          <a:xfrm>
            <a:off x="593942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7" name="Google Shape;3547;p75"/>
          <p:cNvSpPr txBox="1"/>
          <p:nvPr/>
        </p:nvSpPr>
        <p:spPr>
          <a:xfrm rot="3620603">
            <a:off x="582750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8" name="Google Shape;3548;p75"/>
          <p:cNvSpPr/>
          <p:nvPr/>
        </p:nvSpPr>
        <p:spPr>
          <a:xfrm>
            <a:off x="637262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9" name="Google Shape;3549;p75"/>
          <p:cNvSpPr/>
          <p:nvPr/>
        </p:nvSpPr>
        <p:spPr>
          <a:xfrm>
            <a:off x="641321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0" name="Google Shape;3550;p75"/>
          <p:cNvSpPr/>
          <p:nvPr/>
        </p:nvSpPr>
        <p:spPr>
          <a:xfrm>
            <a:off x="645380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1" name="Google Shape;3551;p75"/>
          <p:cNvSpPr txBox="1"/>
          <p:nvPr/>
        </p:nvSpPr>
        <p:spPr>
          <a:xfrm rot="3620603">
            <a:off x="634188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2" name="Google Shape;3552;p75"/>
          <p:cNvSpPr/>
          <p:nvPr/>
        </p:nvSpPr>
        <p:spPr>
          <a:xfrm>
            <a:off x="6883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3" name="Google Shape;3553;p75"/>
          <p:cNvSpPr/>
          <p:nvPr/>
        </p:nvSpPr>
        <p:spPr>
          <a:xfrm>
            <a:off x="6923829"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4" name="Google Shape;3554;p75"/>
          <p:cNvSpPr/>
          <p:nvPr/>
        </p:nvSpPr>
        <p:spPr>
          <a:xfrm>
            <a:off x="6964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5" name="Google Shape;3555;p75"/>
          <p:cNvSpPr txBox="1"/>
          <p:nvPr/>
        </p:nvSpPr>
        <p:spPr>
          <a:xfrm rot="3620603">
            <a:off x="685250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6" name="Google Shape;3556;p75"/>
          <p:cNvSpPr/>
          <p:nvPr/>
        </p:nvSpPr>
        <p:spPr>
          <a:xfrm>
            <a:off x="7376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7" name="Google Shape;3557;p75"/>
          <p:cNvSpPr/>
          <p:nvPr/>
        </p:nvSpPr>
        <p:spPr>
          <a:xfrm>
            <a:off x="7416830"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8" name="Google Shape;3558;p75"/>
          <p:cNvSpPr/>
          <p:nvPr/>
        </p:nvSpPr>
        <p:spPr>
          <a:xfrm>
            <a:off x="7457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9" name="Google Shape;3559;p75"/>
          <p:cNvSpPr txBox="1"/>
          <p:nvPr/>
        </p:nvSpPr>
        <p:spPr>
          <a:xfrm rot="3620603">
            <a:off x="7345502"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0" name="Google Shape;3560;p75"/>
          <p:cNvSpPr/>
          <p:nvPr/>
        </p:nvSpPr>
        <p:spPr>
          <a:xfrm>
            <a:off x="78681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1" name="Google Shape;3561;p75"/>
          <p:cNvSpPr/>
          <p:nvPr/>
        </p:nvSpPr>
        <p:spPr>
          <a:xfrm>
            <a:off x="79087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2" name="Google Shape;3562;p75"/>
          <p:cNvSpPr/>
          <p:nvPr/>
        </p:nvSpPr>
        <p:spPr>
          <a:xfrm>
            <a:off x="79493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3" name="Google Shape;3563;p75"/>
          <p:cNvSpPr txBox="1"/>
          <p:nvPr/>
        </p:nvSpPr>
        <p:spPr>
          <a:xfrm rot="3620603">
            <a:off x="78374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4" name="Google Shape;3564;p75"/>
          <p:cNvSpPr/>
          <p:nvPr/>
        </p:nvSpPr>
        <p:spPr>
          <a:xfrm>
            <a:off x="8367089"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5" name="Google Shape;3565;p75"/>
          <p:cNvSpPr/>
          <p:nvPr/>
        </p:nvSpPr>
        <p:spPr>
          <a:xfrm>
            <a:off x="8407681"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6" name="Google Shape;3566;p75"/>
          <p:cNvSpPr/>
          <p:nvPr/>
        </p:nvSpPr>
        <p:spPr>
          <a:xfrm>
            <a:off x="8448274"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7" name="Google Shape;3567;p75"/>
          <p:cNvSpPr txBox="1"/>
          <p:nvPr/>
        </p:nvSpPr>
        <p:spPr>
          <a:xfrm rot="3620603">
            <a:off x="8336353"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8" name="Google Shape;3568;p75"/>
          <p:cNvSpPr/>
          <p:nvPr/>
        </p:nvSpPr>
        <p:spPr>
          <a:xfrm>
            <a:off x="88738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9" name="Google Shape;3569;p75"/>
          <p:cNvSpPr/>
          <p:nvPr/>
        </p:nvSpPr>
        <p:spPr>
          <a:xfrm>
            <a:off x="8914446"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0" name="Google Shape;3570;p75"/>
          <p:cNvSpPr/>
          <p:nvPr/>
        </p:nvSpPr>
        <p:spPr>
          <a:xfrm>
            <a:off x="8955038"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1" name="Google Shape;3571;p75"/>
          <p:cNvSpPr txBox="1"/>
          <p:nvPr/>
        </p:nvSpPr>
        <p:spPr>
          <a:xfrm rot="3620603">
            <a:off x="884311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2" name="Google Shape;3572;p75"/>
          <p:cNvSpPr/>
          <p:nvPr/>
        </p:nvSpPr>
        <p:spPr>
          <a:xfrm>
            <a:off x="938238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3" name="Google Shape;3573;p75"/>
          <p:cNvSpPr/>
          <p:nvPr/>
        </p:nvSpPr>
        <p:spPr>
          <a:xfrm>
            <a:off x="9422978"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4" name="Google Shape;3574;p75"/>
          <p:cNvSpPr/>
          <p:nvPr/>
        </p:nvSpPr>
        <p:spPr>
          <a:xfrm>
            <a:off x="946357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5" name="Google Shape;3575;p75"/>
          <p:cNvSpPr txBox="1"/>
          <p:nvPr/>
        </p:nvSpPr>
        <p:spPr>
          <a:xfrm rot="3620603">
            <a:off x="935165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6" name="Google Shape;3576;p75"/>
          <p:cNvSpPr/>
          <p:nvPr/>
        </p:nvSpPr>
        <p:spPr>
          <a:xfrm>
            <a:off x="9899467"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7" name="Google Shape;3577;p75"/>
          <p:cNvSpPr/>
          <p:nvPr/>
        </p:nvSpPr>
        <p:spPr>
          <a:xfrm>
            <a:off x="994005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8" name="Google Shape;3578;p75"/>
          <p:cNvSpPr/>
          <p:nvPr/>
        </p:nvSpPr>
        <p:spPr>
          <a:xfrm>
            <a:off x="9980652"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9" name="Google Shape;3579;p75"/>
          <p:cNvSpPr txBox="1"/>
          <p:nvPr/>
        </p:nvSpPr>
        <p:spPr>
          <a:xfrm rot="3620603">
            <a:off x="986873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0" name="Google Shape;3580;p75"/>
          <p:cNvSpPr/>
          <p:nvPr/>
        </p:nvSpPr>
        <p:spPr>
          <a:xfrm>
            <a:off x="10396674"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1" name="Google Shape;3581;p75"/>
          <p:cNvSpPr/>
          <p:nvPr/>
        </p:nvSpPr>
        <p:spPr>
          <a:xfrm>
            <a:off x="10437267"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2" name="Google Shape;3582;p75"/>
          <p:cNvSpPr/>
          <p:nvPr/>
        </p:nvSpPr>
        <p:spPr>
          <a:xfrm>
            <a:off x="10477860"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3" name="Google Shape;3583;p75"/>
          <p:cNvSpPr txBox="1"/>
          <p:nvPr/>
        </p:nvSpPr>
        <p:spPr>
          <a:xfrm rot="3620603">
            <a:off x="10365939"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4" name="Google Shape;3584;p75"/>
          <p:cNvSpPr/>
          <p:nvPr/>
        </p:nvSpPr>
        <p:spPr>
          <a:xfrm>
            <a:off x="1090410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5" name="Google Shape;3585;p75"/>
          <p:cNvSpPr/>
          <p:nvPr/>
        </p:nvSpPr>
        <p:spPr>
          <a:xfrm>
            <a:off x="1094469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6" name="Google Shape;3586;p75"/>
          <p:cNvSpPr/>
          <p:nvPr/>
        </p:nvSpPr>
        <p:spPr>
          <a:xfrm>
            <a:off x="1098529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7" name="Google Shape;3587;p75"/>
          <p:cNvSpPr txBox="1"/>
          <p:nvPr/>
        </p:nvSpPr>
        <p:spPr>
          <a:xfrm rot="3620603">
            <a:off x="1087337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8" name="Google Shape;3588;p75"/>
          <p:cNvSpPr/>
          <p:nvPr/>
        </p:nvSpPr>
        <p:spPr>
          <a:xfrm>
            <a:off x="434783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9" name="Google Shape;3589;p75"/>
          <p:cNvSpPr/>
          <p:nvPr/>
        </p:nvSpPr>
        <p:spPr>
          <a:xfrm>
            <a:off x="438843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0" name="Google Shape;3590;p75"/>
          <p:cNvSpPr/>
          <p:nvPr/>
        </p:nvSpPr>
        <p:spPr>
          <a:xfrm>
            <a:off x="442902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1" name="Google Shape;3591;p75"/>
          <p:cNvSpPr txBox="1"/>
          <p:nvPr/>
        </p:nvSpPr>
        <p:spPr>
          <a:xfrm rot="3620603">
            <a:off x="431748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2" name="Google Shape;3592;p75"/>
          <p:cNvSpPr/>
          <p:nvPr/>
        </p:nvSpPr>
        <p:spPr>
          <a:xfrm>
            <a:off x="3853497"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3" name="Google Shape;3593;p75"/>
          <p:cNvSpPr/>
          <p:nvPr/>
        </p:nvSpPr>
        <p:spPr>
          <a:xfrm>
            <a:off x="389409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4" name="Google Shape;3594;p75"/>
          <p:cNvSpPr/>
          <p:nvPr/>
        </p:nvSpPr>
        <p:spPr>
          <a:xfrm>
            <a:off x="3934682"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5" name="Google Shape;3595;p75"/>
          <p:cNvSpPr txBox="1"/>
          <p:nvPr/>
        </p:nvSpPr>
        <p:spPr>
          <a:xfrm rot="3620603">
            <a:off x="3823146"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6" name="Google Shape;3596;p75"/>
          <p:cNvSpPr/>
          <p:nvPr/>
        </p:nvSpPr>
        <p:spPr>
          <a:xfrm>
            <a:off x="2610042"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7" name="Google Shape;3597;p75"/>
          <p:cNvSpPr/>
          <p:nvPr/>
        </p:nvSpPr>
        <p:spPr>
          <a:xfrm>
            <a:off x="265063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8" name="Google Shape;3598;p75"/>
          <p:cNvSpPr/>
          <p:nvPr/>
        </p:nvSpPr>
        <p:spPr>
          <a:xfrm>
            <a:off x="2691227"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9" name="Google Shape;3599;p75"/>
          <p:cNvSpPr txBox="1"/>
          <p:nvPr/>
        </p:nvSpPr>
        <p:spPr>
          <a:xfrm rot="3620603">
            <a:off x="2579691"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0" name="Google Shape;3600;p75"/>
          <p:cNvSpPr/>
          <p:nvPr/>
        </p:nvSpPr>
        <p:spPr>
          <a:xfrm>
            <a:off x="210269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1" name="Google Shape;3601;p75"/>
          <p:cNvSpPr/>
          <p:nvPr/>
        </p:nvSpPr>
        <p:spPr>
          <a:xfrm>
            <a:off x="214328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2" name="Google Shape;3602;p75"/>
          <p:cNvSpPr/>
          <p:nvPr/>
        </p:nvSpPr>
        <p:spPr>
          <a:xfrm>
            <a:off x="2183876"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3" name="Google Shape;3603;p75"/>
          <p:cNvSpPr txBox="1"/>
          <p:nvPr/>
        </p:nvSpPr>
        <p:spPr>
          <a:xfrm rot="3620603">
            <a:off x="2072340"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4" name="Google Shape;3604;p75"/>
          <p:cNvSpPr/>
          <p:nvPr/>
        </p:nvSpPr>
        <p:spPr>
          <a:xfrm>
            <a:off x="1610123"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5" name="Google Shape;3605;p75"/>
          <p:cNvSpPr/>
          <p:nvPr/>
        </p:nvSpPr>
        <p:spPr>
          <a:xfrm>
            <a:off x="1650716"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6" name="Google Shape;3606;p75"/>
          <p:cNvSpPr/>
          <p:nvPr/>
        </p:nvSpPr>
        <p:spPr>
          <a:xfrm>
            <a:off x="1691309"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7" name="Google Shape;3607;p75"/>
          <p:cNvSpPr txBox="1"/>
          <p:nvPr/>
        </p:nvSpPr>
        <p:spPr>
          <a:xfrm rot="3620603">
            <a:off x="1579772"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8" name="Google Shape;3608;p75"/>
          <p:cNvSpPr/>
          <p:nvPr/>
        </p:nvSpPr>
        <p:spPr>
          <a:xfrm>
            <a:off x="110265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9" name="Google Shape;3609;p75"/>
          <p:cNvSpPr/>
          <p:nvPr/>
        </p:nvSpPr>
        <p:spPr>
          <a:xfrm>
            <a:off x="1143243"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0" name="Google Shape;3610;p75"/>
          <p:cNvSpPr/>
          <p:nvPr/>
        </p:nvSpPr>
        <p:spPr>
          <a:xfrm>
            <a:off x="1183836" y="4147366"/>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1" name="Google Shape;3611;p75"/>
          <p:cNvSpPr txBox="1"/>
          <p:nvPr/>
        </p:nvSpPr>
        <p:spPr>
          <a:xfrm rot="3620603">
            <a:off x="1072299"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12" name="Google Shape;3612;p75"/>
          <p:cNvSpPr txBox="1"/>
          <p:nvPr/>
        </p:nvSpPr>
        <p:spPr>
          <a:xfrm>
            <a:off x="4572163"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15 relevant frames</a:t>
            </a:r>
            <a:endParaRPr/>
          </a:p>
        </p:txBody>
      </p:sp>
      <p:cxnSp>
        <p:nvCxnSpPr>
          <p:cNvPr id="3613" name="Google Shape;3613;p75"/>
          <p:cNvCxnSpPr/>
          <p:nvPr/>
        </p:nvCxnSpPr>
        <p:spPr>
          <a:xfrm>
            <a:off x="6597484" y="3569448"/>
            <a:ext cx="157909" cy="179564"/>
          </a:xfrm>
          <a:prstGeom prst="straightConnector1">
            <a:avLst/>
          </a:prstGeom>
          <a:noFill/>
          <a:ln w="9525" cap="flat" cmpd="sng">
            <a:solidFill>
              <a:schemeClr val="dk1"/>
            </a:solidFill>
            <a:prstDash val="solid"/>
            <a:round/>
            <a:headEnd type="none" w="sm" len="sm"/>
            <a:tailEnd type="triangle" w="med" len="med"/>
          </a:ln>
        </p:spPr>
      </p:cxnSp>
      <p:sp>
        <p:nvSpPr>
          <p:cNvPr id="3614" name="Google Shape;3614;p75"/>
          <p:cNvSpPr txBox="1"/>
          <p:nvPr/>
        </p:nvSpPr>
        <p:spPr>
          <a:xfrm>
            <a:off x="606815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18 relevant frames</a:t>
            </a:r>
            <a:endParaRPr/>
          </a:p>
        </p:txBody>
      </p:sp>
      <p:cxnSp>
        <p:nvCxnSpPr>
          <p:cNvPr id="3615" name="Google Shape;3615;p75"/>
          <p:cNvCxnSpPr/>
          <p:nvPr/>
        </p:nvCxnSpPr>
        <p:spPr>
          <a:xfrm flipH="1">
            <a:off x="7750598" y="3569448"/>
            <a:ext cx="28556" cy="179564"/>
          </a:xfrm>
          <a:prstGeom prst="straightConnector1">
            <a:avLst/>
          </a:prstGeom>
          <a:noFill/>
          <a:ln w="9525" cap="flat" cmpd="sng">
            <a:solidFill>
              <a:schemeClr val="dk1"/>
            </a:solidFill>
            <a:prstDash val="solid"/>
            <a:round/>
            <a:headEnd type="none" w="sm" len="sm"/>
            <a:tailEnd type="triangle" w="med" len="med"/>
          </a:ln>
        </p:spPr>
      </p:cxnSp>
      <p:sp>
        <p:nvSpPr>
          <p:cNvPr id="3616" name="Google Shape;3616;p75"/>
          <p:cNvSpPr txBox="1"/>
          <p:nvPr/>
        </p:nvSpPr>
        <p:spPr>
          <a:xfrm>
            <a:off x="721604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20 relevant frames</a:t>
            </a:r>
            <a:endParaRPr/>
          </a:p>
        </p:txBody>
      </p:sp>
      <p:cxnSp>
        <p:nvCxnSpPr>
          <p:cNvPr id="3617" name="Google Shape;3617;p75"/>
          <p:cNvCxnSpPr/>
          <p:nvPr/>
        </p:nvCxnSpPr>
        <p:spPr>
          <a:xfrm flipH="1">
            <a:off x="9284436" y="3569448"/>
            <a:ext cx="45080" cy="179564"/>
          </a:xfrm>
          <a:prstGeom prst="straightConnector1">
            <a:avLst/>
          </a:prstGeom>
          <a:noFill/>
          <a:ln w="9525" cap="flat" cmpd="sng">
            <a:solidFill>
              <a:schemeClr val="dk1"/>
            </a:solidFill>
            <a:prstDash val="solid"/>
            <a:round/>
            <a:headEnd type="none" w="sm" len="sm"/>
            <a:tailEnd type="triangle" w="med" len="med"/>
          </a:ln>
        </p:spPr>
      </p:cxnSp>
      <p:sp>
        <p:nvSpPr>
          <p:cNvPr id="3618" name="Google Shape;3618;p75"/>
          <p:cNvSpPr txBox="1"/>
          <p:nvPr/>
        </p:nvSpPr>
        <p:spPr>
          <a:xfrm>
            <a:off x="8597201"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17 relevant frames</a:t>
            </a:r>
            <a:endParaRPr/>
          </a:p>
        </p:txBody>
      </p:sp>
      <p:sp>
        <p:nvSpPr>
          <p:cNvPr id="3619" name="Google Shape;3619;p75"/>
          <p:cNvSpPr txBox="1"/>
          <p:nvPr/>
        </p:nvSpPr>
        <p:spPr>
          <a:xfrm>
            <a:off x="11590395" y="436735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20" name="Google Shape;3620;p75"/>
          <p:cNvSpPr/>
          <p:nvPr/>
        </p:nvSpPr>
        <p:spPr>
          <a:xfrm>
            <a:off x="1069203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1" name="Google Shape;3621;p75"/>
          <p:cNvSpPr/>
          <p:nvPr/>
        </p:nvSpPr>
        <p:spPr>
          <a:xfrm>
            <a:off x="1073263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2" name="Google Shape;3622;p75"/>
          <p:cNvSpPr/>
          <p:nvPr/>
        </p:nvSpPr>
        <p:spPr>
          <a:xfrm>
            <a:off x="1077322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3" name="Google Shape;3623;p75"/>
          <p:cNvSpPr/>
          <p:nvPr/>
        </p:nvSpPr>
        <p:spPr>
          <a:xfrm>
            <a:off x="466638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4" name="Google Shape;3624;p75"/>
          <p:cNvSpPr/>
          <p:nvPr/>
        </p:nvSpPr>
        <p:spPr>
          <a:xfrm>
            <a:off x="4706981"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5" name="Google Shape;3625;p75"/>
          <p:cNvSpPr/>
          <p:nvPr/>
        </p:nvSpPr>
        <p:spPr>
          <a:xfrm>
            <a:off x="4747574"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6" name="Google Shape;3626;p75"/>
          <p:cNvSpPr/>
          <p:nvPr/>
        </p:nvSpPr>
        <p:spPr>
          <a:xfrm>
            <a:off x="365849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7" name="Google Shape;3627;p75"/>
          <p:cNvSpPr/>
          <p:nvPr/>
        </p:nvSpPr>
        <p:spPr>
          <a:xfrm>
            <a:off x="369908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8" name="Google Shape;3628;p75"/>
          <p:cNvSpPr/>
          <p:nvPr/>
        </p:nvSpPr>
        <p:spPr>
          <a:xfrm>
            <a:off x="412712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9" name="Google Shape;3629;p75"/>
          <p:cNvSpPr/>
          <p:nvPr/>
        </p:nvSpPr>
        <p:spPr>
          <a:xfrm>
            <a:off x="41677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0" name="Google Shape;3630;p75"/>
          <p:cNvSpPr/>
          <p:nvPr/>
        </p:nvSpPr>
        <p:spPr>
          <a:xfrm>
            <a:off x="420830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1" name="Google Shape;3631;p75"/>
          <p:cNvSpPr/>
          <p:nvPr/>
        </p:nvSpPr>
        <p:spPr>
          <a:xfrm>
            <a:off x="138947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2" name="Google Shape;3632;p75"/>
          <p:cNvSpPr/>
          <p:nvPr/>
        </p:nvSpPr>
        <p:spPr>
          <a:xfrm>
            <a:off x="1430069"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3" name="Google Shape;3633;p75"/>
          <p:cNvSpPr/>
          <p:nvPr/>
        </p:nvSpPr>
        <p:spPr>
          <a:xfrm>
            <a:off x="1470661"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4" name="Google Shape;3634;p75"/>
          <p:cNvSpPr/>
          <p:nvPr/>
        </p:nvSpPr>
        <p:spPr>
          <a:xfrm>
            <a:off x="1873824"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5" name="Google Shape;3635;p75"/>
          <p:cNvSpPr/>
          <p:nvPr/>
        </p:nvSpPr>
        <p:spPr>
          <a:xfrm>
            <a:off x="19144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6" name="Google Shape;3636;p75"/>
          <p:cNvSpPr/>
          <p:nvPr/>
        </p:nvSpPr>
        <p:spPr>
          <a:xfrm>
            <a:off x="1955009"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7" name="Google Shape;3637;p75"/>
          <p:cNvSpPr/>
          <p:nvPr/>
        </p:nvSpPr>
        <p:spPr>
          <a:xfrm>
            <a:off x="2383045"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8" name="Google Shape;3638;p75"/>
          <p:cNvSpPr/>
          <p:nvPr/>
        </p:nvSpPr>
        <p:spPr>
          <a:xfrm>
            <a:off x="2423637"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9" name="Google Shape;3639;p75"/>
          <p:cNvSpPr/>
          <p:nvPr/>
        </p:nvSpPr>
        <p:spPr>
          <a:xfrm>
            <a:off x="2464230"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0" name="Google Shape;3640;p75"/>
          <p:cNvSpPr/>
          <p:nvPr/>
        </p:nvSpPr>
        <p:spPr>
          <a:xfrm>
            <a:off x="90219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1" name="Google Shape;3641;p75"/>
          <p:cNvSpPr/>
          <p:nvPr/>
        </p:nvSpPr>
        <p:spPr>
          <a:xfrm>
            <a:off x="94278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2" name="Google Shape;3642;p75"/>
          <p:cNvSpPr/>
          <p:nvPr/>
        </p:nvSpPr>
        <p:spPr>
          <a:xfrm>
            <a:off x="98337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3" name="Google Shape;3643;p75"/>
          <p:cNvSpPr txBox="1"/>
          <p:nvPr/>
        </p:nvSpPr>
        <p:spPr>
          <a:xfrm>
            <a:off x="113120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0</a:t>
            </a:r>
            <a:endParaRPr/>
          </a:p>
        </p:txBody>
      </p:sp>
      <p:cxnSp>
        <p:nvCxnSpPr>
          <p:cNvPr id="3644" name="Google Shape;3644;p75"/>
          <p:cNvCxnSpPr/>
          <p:nvPr/>
        </p:nvCxnSpPr>
        <p:spPr>
          <a:xfrm rot="10800000">
            <a:off x="735764" y="3862685"/>
            <a:ext cx="505368" cy="608762"/>
          </a:xfrm>
          <a:prstGeom prst="straightConnector1">
            <a:avLst/>
          </a:prstGeom>
          <a:noFill/>
          <a:ln w="9525" cap="flat" cmpd="sng">
            <a:solidFill>
              <a:schemeClr val="accent4"/>
            </a:solidFill>
            <a:prstDash val="solid"/>
            <a:round/>
            <a:headEnd type="none" w="sm" len="sm"/>
            <a:tailEnd type="triangle" w="sm" len="sm"/>
          </a:ln>
        </p:spPr>
      </p:cxnSp>
      <p:sp>
        <p:nvSpPr>
          <p:cNvPr id="3645" name="Google Shape;3645;p75"/>
          <p:cNvSpPr txBox="1"/>
          <p:nvPr/>
        </p:nvSpPr>
        <p:spPr>
          <a:xfrm rot="3082108">
            <a:off x="603696" y="4074355"/>
            <a:ext cx="552417"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memory</a:t>
            </a:r>
            <a:endParaRPr/>
          </a:p>
        </p:txBody>
      </p:sp>
      <p:sp>
        <p:nvSpPr>
          <p:cNvPr id="3646" name="Google Shape;3646;p75"/>
          <p:cNvSpPr txBox="1"/>
          <p:nvPr/>
        </p:nvSpPr>
        <p:spPr>
          <a:xfrm>
            <a:off x="562410" y="365321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47" name="Google Shape;3647;p75"/>
          <p:cNvSpPr txBox="1"/>
          <p:nvPr/>
        </p:nvSpPr>
        <p:spPr>
          <a:xfrm>
            <a:off x="892237" y="4464042"/>
            <a:ext cx="253660" cy="15057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time</a:t>
            </a:r>
            <a:endParaRPr/>
          </a:p>
        </p:txBody>
      </p:sp>
      <p:sp>
        <p:nvSpPr>
          <p:cNvPr id="3648" name="Google Shape;3648;p75"/>
          <p:cNvSpPr/>
          <p:nvPr/>
        </p:nvSpPr>
        <p:spPr>
          <a:xfrm>
            <a:off x="5494886"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49" name="Google Shape;3649;p75"/>
          <p:cNvSpPr/>
          <p:nvPr/>
        </p:nvSpPr>
        <p:spPr>
          <a:xfrm>
            <a:off x="597641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0" name="Google Shape;3650;p75"/>
          <p:cNvSpPr/>
          <p:nvPr/>
        </p:nvSpPr>
        <p:spPr>
          <a:xfrm>
            <a:off x="6484945"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1" name="Google Shape;3651;p75"/>
          <p:cNvSpPr/>
          <p:nvPr/>
        </p:nvSpPr>
        <p:spPr>
          <a:xfrm>
            <a:off x="699189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2" name="Google Shape;3652;p75"/>
          <p:cNvSpPr/>
          <p:nvPr/>
        </p:nvSpPr>
        <p:spPr>
          <a:xfrm>
            <a:off x="748776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3" name="Google Shape;3653;p75"/>
          <p:cNvSpPr/>
          <p:nvPr/>
        </p:nvSpPr>
        <p:spPr>
          <a:xfrm>
            <a:off x="7950304"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4" name="Google Shape;3654;p75"/>
          <p:cNvSpPr/>
          <p:nvPr/>
        </p:nvSpPr>
        <p:spPr>
          <a:xfrm>
            <a:off x="798065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5" name="Google Shape;3655;p75"/>
          <p:cNvSpPr/>
          <p:nvPr/>
        </p:nvSpPr>
        <p:spPr>
          <a:xfrm>
            <a:off x="848431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6" name="Google Shape;3656;p75"/>
          <p:cNvSpPr/>
          <p:nvPr/>
        </p:nvSpPr>
        <p:spPr>
          <a:xfrm>
            <a:off x="8989039"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7" name="Google Shape;3657;p75"/>
          <p:cNvSpPr/>
          <p:nvPr/>
        </p:nvSpPr>
        <p:spPr>
          <a:xfrm>
            <a:off x="950317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8" name="Google Shape;3658;p75"/>
          <p:cNvSpPr/>
          <p:nvPr/>
        </p:nvSpPr>
        <p:spPr>
          <a:xfrm>
            <a:off x="1001603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9" name="Google Shape;3659;p75"/>
          <p:cNvSpPr/>
          <p:nvPr/>
        </p:nvSpPr>
        <p:spPr>
          <a:xfrm>
            <a:off x="1051257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60" name="Google Shape;3660;p75"/>
          <p:cNvSpPr txBox="1"/>
          <p:nvPr/>
        </p:nvSpPr>
        <p:spPr>
          <a:xfrm>
            <a:off x="3166242" y="4000834"/>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
        <p:nvSpPr>
          <p:cNvPr id="3661" name="Google Shape;3661;p75"/>
          <p:cNvSpPr txBox="1"/>
          <p:nvPr/>
        </p:nvSpPr>
        <p:spPr>
          <a:xfrm>
            <a:off x="1643218"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a:t>
            </a:r>
            <a:endParaRPr/>
          </a:p>
        </p:txBody>
      </p:sp>
      <p:sp>
        <p:nvSpPr>
          <p:cNvPr id="3662" name="Google Shape;3662;p75"/>
          <p:cNvSpPr txBox="1"/>
          <p:nvPr/>
        </p:nvSpPr>
        <p:spPr>
          <a:xfrm>
            <a:off x="2115652"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a:t>
            </a:r>
            <a:endParaRPr/>
          </a:p>
        </p:txBody>
      </p:sp>
      <p:sp>
        <p:nvSpPr>
          <p:cNvPr id="3663" name="Google Shape;3663;p75"/>
          <p:cNvSpPr txBox="1"/>
          <p:nvPr/>
        </p:nvSpPr>
        <p:spPr>
          <a:xfrm>
            <a:off x="2632353"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3</a:t>
            </a:r>
            <a:endParaRPr/>
          </a:p>
        </p:txBody>
      </p:sp>
      <p:sp>
        <p:nvSpPr>
          <p:cNvPr id="3664" name="Google Shape;3664;p75"/>
          <p:cNvSpPr txBox="1"/>
          <p:nvPr/>
        </p:nvSpPr>
        <p:spPr>
          <a:xfrm>
            <a:off x="3905877"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12</a:t>
            </a:r>
            <a:endParaRPr/>
          </a:p>
        </p:txBody>
      </p:sp>
      <p:sp>
        <p:nvSpPr>
          <p:cNvPr id="3665" name="Google Shape;3665;p75"/>
          <p:cNvSpPr txBox="1"/>
          <p:nvPr/>
        </p:nvSpPr>
        <p:spPr>
          <a:xfrm>
            <a:off x="438102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13</a:t>
            </a:r>
            <a:endParaRPr/>
          </a:p>
        </p:txBody>
      </p:sp>
      <p:sp>
        <p:nvSpPr>
          <p:cNvPr id="3666" name="Google Shape;3666;p75"/>
          <p:cNvSpPr txBox="1"/>
          <p:nvPr/>
        </p:nvSpPr>
        <p:spPr>
          <a:xfrm>
            <a:off x="4896370"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14</a:t>
            </a:r>
            <a:endParaRPr/>
          </a:p>
        </p:txBody>
      </p:sp>
      <p:sp>
        <p:nvSpPr>
          <p:cNvPr id="3667" name="Google Shape;3667;p75"/>
          <p:cNvSpPr txBox="1"/>
          <p:nvPr/>
        </p:nvSpPr>
        <p:spPr>
          <a:xfrm>
            <a:off x="109361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26</a:t>
            </a:r>
            <a:endParaRPr/>
          </a:p>
        </p:txBody>
      </p:sp>
      <p:sp>
        <p:nvSpPr>
          <p:cNvPr id="3668" name="Google Shape;3668;p75"/>
          <p:cNvSpPr txBox="1"/>
          <p:nvPr/>
        </p:nvSpPr>
        <p:spPr>
          <a:xfrm>
            <a:off x="3225123" y="4442852"/>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76"/>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HANDLING ERRORS</a:t>
            </a:r>
            <a:endParaRPr/>
          </a:p>
        </p:txBody>
      </p:sp>
      <p:sp>
        <p:nvSpPr>
          <p:cNvPr id="3674" name="Google Shape;3674;p76"/>
          <p:cNvSpPr txBox="1"/>
          <p:nvPr/>
        </p:nvSpPr>
        <p:spPr>
          <a:xfrm>
            <a:off x="483285" y="2435943"/>
            <a:ext cx="2664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short (17 frames)</a:t>
            </a:r>
            <a:endParaRPr/>
          </a:p>
        </p:txBody>
      </p:sp>
      <p:sp>
        <p:nvSpPr>
          <p:cNvPr id="3675" name="Google Shape;3675;p76"/>
          <p:cNvSpPr txBox="1"/>
          <p:nvPr/>
        </p:nvSpPr>
        <p:spPr>
          <a:xfrm>
            <a:off x="483285" y="4833022"/>
            <a:ext cx="2412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long (22 frames)</a:t>
            </a:r>
            <a:endParaRPr/>
          </a:p>
        </p:txBody>
      </p:sp>
      <p:sp>
        <p:nvSpPr>
          <p:cNvPr id="3676" name="Google Shape;3676;p76"/>
          <p:cNvSpPr txBox="1"/>
          <p:nvPr/>
        </p:nvSpPr>
        <p:spPr>
          <a:xfrm>
            <a:off x="432252" y="1075041"/>
            <a:ext cx="11416848" cy="11400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humans are imperfect beings and rarely manage to make gestures fitting exactly into 20 frames. Our model therefore accounts for longer and shorter gestures. We accept an </a:t>
            </a:r>
            <a:r>
              <a:rPr lang="en-GB" sz="1400">
                <a:solidFill>
                  <a:srgbClr val="F8AF8F"/>
                </a:solidFill>
                <a:latin typeface="Arial"/>
                <a:ea typeface="Arial"/>
                <a:cs typeface="Arial"/>
                <a:sym typeface="Arial"/>
              </a:rPr>
              <a:t>error</a:t>
            </a:r>
            <a:r>
              <a:rPr lang="en-GB" sz="1400">
                <a:solidFill>
                  <a:schemeClr val="accent5"/>
                </a:solidFill>
                <a:latin typeface="Arial"/>
                <a:ea typeface="Arial"/>
                <a:cs typeface="Arial"/>
                <a:sym typeface="Arial"/>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endParaRPr/>
          </a:p>
        </p:txBody>
      </p:sp>
      <p:cxnSp>
        <p:nvCxnSpPr>
          <p:cNvPr id="3677" name="Google Shape;3677;p76"/>
          <p:cNvCxnSpPr/>
          <p:nvPr/>
        </p:nvCxnSpPr>
        <p:spPr>
          <a:xfrm>
            <a:off x="662164" y="3507906"/>
            <a:ext cx="10989401" cy="0"/>
          </a:xfrm>
          <a:prstGeom prst="straightConnector1">
            <a:avLst/>
          </a:prstGeom>
          <a:noFill/>
          <a:ln w="9525" cap="flat" cmpd="sng">
            <a:solidFill>
              <a:schemeClr val="accent4"/>
            </a:solidFill>
            <a:prstDash val="solid"/>
            <a:round/>
            <a:headEnd type="none" w="sm" len="sm"/>
            <a:tailEnd type="triangle" w="med" len="med"/>
          </a:ln>
        </p:spPr>
      </p:cxnSp>
      <p:cxnSp>
        <p:nvCxnSpPr>
          <p:cNvPr id="3678" name="Google Shape;3678;p76"/>
          <p:cNvCxnSpPr/>
          <p:nvPr/>
        </p:nvCxnSpPr>
        <p:spPr>
          <a:xfrm rot="10800000">
            <a:off x="826968"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79" name="Google Shape;3679;p76"/>
          <p:cNvCxnSpPr/>
          <p:nvPr/>
        </p:nvCxnSpPr>
        <p:spPr>
          <a:xfrm rot="10800000">
            <a:off x="189220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0" name="Google Shape;3680;p76"/>
          <p:cNvCxnSpPr/>
          <p:nvPr/>
        </p:nvCxnSpPr>
        <p:spPr>
          <a:xfrm rot="10800000">
            <a:off x="135958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1" name="Google Shape;3681;p76"/>
          <p:cNvCxnSpPr/>
          <p:nvPr/>
        </p:nvCxnSpPr>
        <p:spPr>
          <a:xfrm rot="10800000">
            <a:off x="7823490"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82" name="Google Shape;3682;p76"/>
          <p:cNvCxnSpPr/>
          <p:nvPr/>
        </p:nvCxnSpPr>
        <p:spPr>
          <a:xfrm rot="10800000">
            <a:off x="295743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3" name="Google Shape;3683;p76"/>
          <p:cNvCxnSpPr/>
          <p:nvPr/>
        </p:nvCxnSpPr>
        <p:spPr>
          <a:xfrm rot="10800000">
            <a:off x="242482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4" name="Google Shape;3684;p76"/>
          <p:cNvCxnSpPr/>
          <p:nvPr/>
        </p:nvCxnSpPr>
        <p:spPr>
          <a:xfrm rot="10800000">
            <a:off x="4022674"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5" name="Google Shape;3685;p76"/>
          <p:cNvCxnSpPr/>
          <p:nvPr/>
        </p:nvCxnSpPr>
        <p:spPr>
          <a:xfrm rot="10800000">
            <a:off x="3490056"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6" name="Google Shape;3686;p76"/>
          <p:cNvCxnSpPr/>
          <p:nvPr/>
        </p:nvCxnSpPr>
        <p:spPr>
          <a:xfrm rot="10800000">
            <a:off x="5693019"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7" name="Google Shape;3687;p76"/>
          <p:cNvCxnSpPr/>
          <p:nvPr/>
        </p:nvCxnSpPr>
        <p:spPr>
          <a:xfrm rot="10800000">
            <a:off x="516040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8" name="Google Shape;3688;p76"/>
          <p:cNvCxnSpPr/>
          <p:nvPr/>
        </p:nvCxnSpPr>
        <p:spPr>
          <a:xfrm rot="10800000">
            <a:off x="675825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9" name="Google Shape;3689;p76"/>
          <p:cNvCxnSpPr/>
          <p:nvPr/>
        </p:nvCxnSpPr>
        <p:spPr>
          <a:xfrm rot="10800000">
            <a:off x="6225637"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0" name="Google Shape;3690;p76"/>
          <p:cNvCxnSpPr/>
          <p:nvPr/>
        </p:nvCxnSpPr>
        <p:spPr>
          <a:xfrm rot="10800000">
            <a:off x="729087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1" name="Google Shape;3691;p76"/>
          <p:cNvCxnSpPr/>
          <p:nvPr/>
        </p:nvCxnSpPr>
        <p:spPr>
          <a:xfrm rot="10800000">
            <a:off x="888872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2" name="Google Shape;3692;p76"/>
          <p:cNvCxnSpPr/>
          <p:nvPr/>
        </p:nvCxnSpPr>
        <p:spPr>
          <a:xfrm rot="10800000">
            <a:off x="835610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3" name="Google Shape;3693;p76"/>
          <p:cNvCxnSpPr/>
          <p:nvPr/>
        </p:nvCxnSpPr>
        <p:spPr>
          <a:xfrm rot="10800000">
            <a:off x="995396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4" name="Google Shape;3694;p76"/>
          <p:cNvCxnSpPr/>
          <p:nvPr/>
        </p:nvCxnSpPr>
        <p:spPr>
          <a:xfrm rot="10800000">
            <a:off x="942134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5" name="Google Shape;3695;p76"/>
          <p:cNvCxnSpPr/>
          <p:nvPr/>
        </p:nvCxnSpPr>
        <p:spPr>
          <a:xfrm rot="10800000">
            <a:off x="10486577"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6" name="Google Shape;3696;p76"/>
          <p:cNvSpPr/>
          <p:nvPr/>
        </p:nvSpPr>
        <p:spPr>
          <a:xfrm rot="-5400000" flipH="1">
            <a:off x="6865613" y="2981996"/>
            <a:ext cx="74920" cy="180598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697" name="Google Shape;3697;p76"/>
          <p:cNvCxnSpPr/>
          <p:nvPr/>
        </p:nvCxnSpPr>
        <p:spPr>
          <a:xfrm rot="10800000">
            <a:off x="11019120"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8" name="Google Shape;3698;p76"/>
          <p:cNvSpPr/>
          <p:nvPr/>
        </p:nvSpPr>
        <p:spPr>
          <a:xfrm rot="-5400000" flipH="1">
            <a:off x="10294515" y="3005762"/>
            <a:ext cx="74920" cy="175845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99" name="Google Shape;3699;p76"/>
          <p:cNvSpPr/>
          <p:nvPr/>
        </p:nvSpPr>
        <p:spPr>
          <a:xfrm rot="-5400000" flipH="1">
            <a:off x="8584247" y="3100811"/>
            <a:ext cx="74920" cy="1568351"/>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00" name="Google Shape;3700;p76"/>
          <p:cNvSpPr txBox="1"/>
          <p:nvPr/>
        </p:nvSpPr>
        <p:spPr>
          <a:xfrm>
            <a:off x="5926714" y="3961017"/>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-3.5 frames</a:t>
            </a:r>
            <a:endParaRPr/>
          </a:p>
        </p:txBody>
      </p:sp>
      <p:sp>
        <p:nvSpPr>
          <p:cNvPr id="3701" name="Google Shape;3701;p76"/>
          <p:cNvSpPr txBox="1"/>
          <p:nvPr/>
        </p:nvSpPr>
        <p:spPr>
          <a:xfrm>
            <a:off x="9572307" y="3961018"/>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+3.5 frames</a:t>
            </a:r>
            <a:endParaRPr/>
          </a:p>
        </p:txBody>
      </p:sp>
      <p:sp>
        <p:nvSpPr>
          <p:cNvPr id="3702" name="Google Shape;3702;p76"/>
          <p:cNvSpPr txBox="1"/>
          <p:nvPr/>
        </p:nvSpPr>
        <p:spPr>
          <a:xfrm>
            <a:off x="7873556" y="3961017"/>
            <a:ext cx="1638894"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-3 frames</a:t>
            </a:r>
            <a:endParaRPr/>
          </a:p>
        </p:txBody>
      </p:sp>
      <p:sp>
        <p:nvSpPr>
          <p:cNvPr id="3703" name="Google Shape;3703;p76"/>
          <p:cNvSpPr/>
          <p:nvPr/>
        </p:nvSpPr>
        <p:spPr>
          <a:xfrm>
            <a:off x="499570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4" name="Google Shape;3704;p76"/>
          <p:cNvSpPr/>
          <p:nvPr/>
        </p:nvSpPr>
        <p:spPr>
          <a:xfrm>
            <a:off x="503868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5" name="Google Shape;3705;p76"/>
          <p:cNvSpPr/>
          <p:nvPr/>
        </p:nvSpPr>
        <p:spPr>
          <a:xfrm>
            <a:off x="508165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6" name="Google Shape;3706;p76"/>
          <p:cNvSpPr txBox="1"/>
          <p:nvPr/>
        </p:nvSpPr>
        <p:spPr>
          <a:xfrm rot="3620603">
            <a:off x="496316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07" name="Google Shape;3707;p76"/>
          <p:cNvSpPr/>
          <p:nvPr/>
        </p:nvSpPr>
        <p:spPr>
          <a:xfrm>
            <a:off x="5503554"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8" name="Google Shape;3708;p76"/>
          <p:cNvSpPr/>
          <p:nvPr/>
        </p:nvSpPr>
        <p:spPr>
          <a:xfrm>
            <a:off x="5546529"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9" name="Google Shape;3709;p76"/>
          <p:cNvSpPr/>
          <p:nvPr/>
        </p:nvSpPr>
        <p:spPr>
          <a:xfrm>
            <a:off x="5589504"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0" name="Google Shape;3710;p76"/>
          <p:cNvSpPr txBox="1"/>
          <p:nvPr/>
        </p:nvSpPr>
        <p:spPr>
          <a:xfrm rot="3620603">
            <a:off x="5471015"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1" name="Google Shape;3711;p76"/>
          <p:cNvSpPr/>
          <p:nvPr/>
        </p:nvSpPr>
        <p:spPr>
          <a:xfrm>
            <a:off x="6048126"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2" name="Google Shape;3712;p76"/>
          <p:cNvSpPr/>
          <p:nvPr/>
        </p:nvSpPr>
        <p:spPr>
          <a:xfrm>
            <a:off x="6091101"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3" name="Google Shape;3713;p76"/>
          <p:cNvSpPr/>
          <p:nvPr/>
        </p:nvSpPr>
        <p:spPr>
          <a:xfrm>
            <a:off x="6134076"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4" name="Google Shape;3714;p76"/>
          <p:cNvSpPr txBox="1"/>
          <p:nvPr/>
        </p:nvSpPr>
        <p:spPr>
          <a:xfrm rot="3620603">
            <a:off x="6015586"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5" name="Google Shape;3715;p76"/>
          <p:cNvSpPr/>
          <p:nvPr/>
        </p:nvSpPr>
        <p:spPr>
          <a:xfrm>
            <a:off x="6588710"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6" name="Google Shape;3716;p76"/>
          <p:cNvSpPr/>
          <p:nvPr/>
        </p:nvSpPr>
        <p:spPr>
          <a:xfrm>
            <a:off x="6631686"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7" name="Google Shape;3717;p76"/>
          <p:cNvSpPr/>
          <p:nvPr/>
        </p:nvSpPr>
        <p:spPr>
          <a:xfrm>
            <a:off x="6674661"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8" name="Google Shape;3718;p76"/>
          <p:cNvSpPr txBox="1"/>
          <p:nvPr/>
        </p:nvSpPr>
        <p:spPr>
          <a:xfrm rot="3620603">
            <a:off x="655617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9" name="Google Shape;3719;p76"/>
          <p:cNvSpPr/>
          <p:nvPr/>
        </p:nvSpPr>
        <p:spPr>
          <a:xfrm>
            <a:off x="711064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0" name="Google Shape;3720;p76"/>
          <p:cNvSpPr/>
          <p:nvPr/>
        </p:nvSpPr>
        <p:spPr>
          <a:xfrm>
            <a:off x="715362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1" name="Google Shape;3721;p76"/>
          <p:cNvSpPr/>
          <p:nvPr/>
        </p:nvSpPr>
        <p:spPr>
          <a:xfrm>
            <a:off x="719659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2" name="Google Shape;3722;p76"/>
          <p:cNvSpPr txBox="1"/>
          <p:nvPr/>
        </p:nvSpPr>
        <p:spPr>
          <a:xfrm rot="3620603">
            <a:off x="707810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3" name="Google Shape;3723;p76"/>
          <p:cNvSpPr/>
          <p:nvPr/>
        </p:nvSpPr>
        <p:spPr>
          <a:xfrm>
            <a:off x="7631437"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4" name="Google Shape;3724;p76"/>
          <p:cNvSpPr/>
          <p:nvPr/>
        </p:nvSpPr>
        <p:spPr>
          <a:xfrm>
            <a:off x="7674412"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5" name="Google Shape;3725;p76"/>
          <p:cNvSpPr/>
          <p:nvPr/>
        </p:nvSpPr>
        <p:spPr>
          <a:xfrm>
            <a:off x="7717387"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6" name="Google Shape;3726;p76"/>
          <p:cNvSpPr txBox="1"/>
          <p:nvPr/>
        </p:nvSpPr>
        <p:spPr>
          <a:xfrm rot="3620603">
            <a:off x="759889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7" name="Google Shape;3727;p76"/>
          <p:cNvSpPr/>
          <p:nvPr/>
        </p:nvSpPr>
        <p:spPr>
          <a:xfrm>
            <a:off x="8159659"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8" name="Google Shape;3728;p76"/>
          <p:cNvSpPr/>
          <p:nvPr/>
        </p:nvSpPr>
        <p:spPr>
          <a:xfrm>
            <a:off x="8202634"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9" name="Google Shape;3729;p76"/>
          <p:cNvSpPr/>
          <p:nvPr/>
        </p:nvSpPr>
        <p:spPr>
          <a:xfrm>
            <a:off x="824560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0" name="Google Shape;3730;p76"/>
          <p:cNvSpPr txBox="1"/>
          <p:nvPr/>
        </p:nvSpPr>
        <p:spPr>
          <a:xfrm rot="3620603">
            <a:off x="812711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1" name="Google Shape;3731;p76"/>
          <p:cNvSpPr/>
          <p:nvPr/>
        </p:nvSpPr>
        <p:spPr>
          <a:xfrm>
            <a:off x="869616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2" name="Google Shape;3732;p76"/>
          <p:cNvSpPr/>
          <p:nvPr/>
        </p:nvSpPr>
        <p:spPr>
          <a:xfrm>
            <a:off x="8739143"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3" name="Google Shape;3733;p76"/>
          <p:cNvSpPr/>
          <p:nvPr/>
        </p:nvSpPr>
        <p:spPr>
          <a:xfrm>
            <a:off x="8782118"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4" name="Google Shape;3734;p76"/>
          <p:cNvSpPr txBox="1"/>
          <p:nvPr/>
        </p:nvSpPr>
        <p:spPr>
          <a:xfrm rot="3620603">
            <a:off x="866362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5" name="Google Shape;3735;p76"/>
          <p:cNvSpPr/>
          <p:nvPr/>
        </p:nvSpPr>
        <p:spPr>
          <a:xfrm>
            <a:off x="9234550"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6" name="Google Shape;3736;p76"/>
          <p:cNvSpPr/>
          <p:nvPr/>
        </p:nvSpPr>
        <p:spPr>
          <a:xfrm>
            <a:off x="9277525"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7" name="Google Shape;3737;p76"/>
          <p:cNvSpPr/>
          <p:nvPr/>
        </p:nvSpPr>
        <p:spPr>
          <a:xfrm>
            <a:off x="9320500"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8" name="Google Shape;3738;p76"/>
          <p:cNvSpPr txBox="1"/>
          <p:nvPr/>
        </p:nvSpPr>
        <p:spPr>
          <a:xfrm rot="3620603">
            <a:off x="9202010"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9" name="Google Shape;3739;p76"/>
          <p:cNvSpPr/>
          <p:nvPr/>
        </p:nvSpPr>
        <p:spPr>
          <a:xfrm>
            <a:off x="9781981"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0" name="Google Shape;3740;p76"/>
          <p:cNvSpPr/>
          <p:nvPr/>
        </p:nvSpPr>
        <p:spPr>
          <a:xfrm>
            <a:off x="9824956"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1" name="Google Shape;3741;p76"/>
          <p:cNvSpPr/>
          <p:nvPr/>
        </p:nvSpPr>
        <p:spPr>
          <a:xfrm>
            <a:off x="9867931"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2" name="Google Shape;3742;p76"/>
          <p:cNvSpPr txBox="1"/>
          <p:nvPr/>
        </p:nvSpPr>
        <p:spPr>
          <a:xfrm rot="3620603">
            <a:off x="974944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3" name="Google Shape;3743;p76"/>
          <p:cNvSpPr/>
          <p:nvPr/>
        </p:nvSpPr>
        <p:spPr>
          <a:xfrm>
            <a:off x="10308373"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4" name="Google Shape;3744;p76"/>
          <p:cNvSpPr/>
          <p:nvPr/>
        </p:nvSpPr>
        <p:spPr>
          <a:xfrm>
            <a:off x="10351348"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5" name="Google Shape;3745;p76"/>
          <p:cNvSpPr/>
          <p:nvPr/>
        </p:nvSpPr>
        <p:spPr>
          <a:xfrm>
            <a:off x="10394323"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6" name="Google Shape;3746;p76"/>
          <p:cNvSpPr txBox="1"/>
          <p:nvPr/>
        </p:nvSpPr>
        <p:spPr>
          <a:xfrm rot="3620603">
            <a:off x="10275833"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7" name="Google Shape;3747;p76"/>
          <p:cNvSpPr/>
          <p:nvPr/>
        </p:nvSpPr>
        <p:spPr>
          <a:xfrm>
            <a:off x="10845588"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8" name="Google Shape;3748;p76"/>
          <p:cNvSpPr/>
          <p:nvPr/>
        </p:nvSpPr>
        <p:spPr>
          <a:xfrm>
            <a:off x="10888564"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9" name="Google Shape;3749;p76"/>
          <p:cNvSpPr/>
          <p:nvPr/>
        </p:nvSpPr>
        <p:spPr>
          <a:xfrm>
            <a:off x="1093153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0" name="Google Shape;3750;p76"/>
          <p:cNvSpPr txBox="1"/>
          <p:nvPr/>
        </p:nvSpPr>
        <p:spPr>
          <a:xfrm rot="3620603">
            <a:off x="1081304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1" name="Google Shape;3751;p76"/>
          <p:cNvSpPr/>
          <p:nvPr/>
        </p:nvSpPr>
        <p:spPr>
          <a:xfrm>
            <a:off x="3836011" y="3081955"/>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2" name="Google Shape;3752;p76"/>
          <p:cNvSpPr/>
          <p:nvPr/>
        </p:nvSpPr>
        <p:spPr>
          <a:xfrm>
            <a:off x="3878986"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3" name="Google Shape;3753;p76"/>
          <p:cNvSpPr/>
          <p:nvPr/>
        </p:nvSpPr>
        <p:spPr>
          <a:xfrm>
            <a:off x="3921961"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4" name="Google Shape;3754;p76"/>
          <p:cNvSpPr txBox="1"/>
          <p:nvPr/>
        </p:nvSpPr>
        <p:spPr>
          <a:xfrm rot="3620603">
            <a:off x="3803878"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5" name="Google Shape;3755;p76"/>
          <p:cNvSpPr/>
          <p:nvPr/>
        </p:nvSpPr>
        <p:spPr>
          <a:xfrm>
            <a:off x="331698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6" name="Google Shape;3756;p76"/>
          <p:cNvSpPr/>
          <p:nvPr/>
        </p:nvSpPr>
        <p:spPr>
          <a:xfrm>
            <a:off x="3359958"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7" name="Google Shape;3757;p76"/>
          <p:cNvSpPr/>
          <p:nvPr/>
        </p:nvSpPr>
        <p:spPr>
          <a:xfrm>
            <a:off x="3402933"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8" name="Google Shape;3758;p76"/>
          <p:cNvSpPr txBox="1"/>
          <p:nvPr/>
        </p:nvSpPr>
        <p:spPr>
          <a:xfrm rot="3620603">
            <a:off x="328485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9" name="Google Shape;3759;p76"/>
          <p:cNvSpPr/>
          <p:nvPr/>
        </p:nvSpPr>
        <p:spPr>
          <a:xfrm>
            <a:off x="2804077"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0" name="Google Shape;3760;p76"/>
          <p:cNvSpPr/>
          <p:nvPr/>
        </p:nvSpPr>
        <p:spPr>
          <a:xfrm>
            <a:off x="2847052"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1" name="Google Shape;3761;p76"/>
          <p:cNvSpPr/>
          <p:nvPr/>
        </p:nvSpPr>
        <p:spPr>
          <a:xfrm>
            <a:off x="2890027"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2" name="Google Shape;3762;p76"/>
          <p:cNvSpPr txBox="1"/>
          <p:nvPr/>
        </p:nvSpPr>
        <p:spPr>
          <a:xfrm rot="3620603">
            <a:off x="2771944"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3" name="Google Shape;3763;p76"/>
          <p:cNvSpPr/>
          <p:nvPr/>
        </p:nvSpPr>
        <p:spPr>
          <a:xfrm>
            <a:off x="225803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4" name="Google Shape;3764;p76"/>
          <p:cNvSpPr/>
          <p:nvPr/>
        </p:nvSpPr>
        <p:spPr>
          <a:xfrm>
            <a:off x="230100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5" name="Google Shape;3765;p76"/>
          <p:cNvSpPr/>
          <p:nvPr/>
        </p:nvSpPr>
        <p:spPr>
          <a:xfrm>
            <a:off x="234398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6" name="Google Shape;3766;p76"/>
          <p:cNvSpPr txBox="1"/>
          <p:nvPr/>
        </p:nvSpPr>
        <p:spPr>
          <a:xfrm rot="3620603">
            <a:off x="222590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7" name="Google Shape;3767;p76"/>
          <p:cNvSpPr/>
          <p:nvPr/>
        </p:nvSpPr>
        <p:spPr>
          <a:xfrm>
            <a:off x="172090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8" name="Google Shape;3768;p76"/>
          <p:cNvSpPr/>
          <p:nvPr/>
        </p:nvSpPr>
        <p:spPr>
          <a:xfrm>
            <a:off x="176387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9" name="Google Shape;3769;p76"/>
          <p:cNvSpPr/>
          <p:nvPr/>
        </p:nvSpPr>
        <p:spPr>
          <a:xfrm>
            <a:off x="180685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0" name="Google Shape;3770;p76"/>
          <p:cNvSpPr txBox="1"/>
          <p:nvPr/>
        </p:nvSpPr>
        <p:spPr>
          <a:xfrm rot="3620603">
            <a:off x="168877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1" name="Google Shape;3771;p76"/>
          <p:cNvSpPr/>
          <p:nvPr/>
        </p:nvSpPr>
        <p:spPr>
          <a:xfrm>
            <a:off x="119942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2" name="Google Shape;3772;p76"/>
          <p:cNvSpPr/>
          <p:nvPr/>
        </p:nvSpPr>
        <p:spPr>
          <a:xfrm>
            <a:off x="124239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3" name="Google Shape;3773;p76"/>
          <p:cNvSpPr/>
          <p:nvPr/>
        </p:nvSpPr>
        <p:spPr>
          <a:xfrm>
            <a:off x="1285374"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4" name="Google Shape;3774;p76"/>
          <p:cNvSpPr txBox="1"/>
          <p:nvPr/>
        </p:nvSpPr>
        <p:spPr>
          <a:xfrm rot="3620603">
            <a:off x="116729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5" name="Google Shape;3775;p76"/>
          <p:cNvSpPr/>
          <p:nvPr/>
        </p:nvSpPr>
        <p:spPr>
          <a:xfrm>
            <a:off x="662164"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6" name="Google Shape;3776;p76"/>
          <p:cNvSpPr/>
          <p:nvPr/>
        </p:nvSpPr>
        <p:spPr>
          <a:xfrm>
            <a:off x="70513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7" name="Google Shape;3777;p76"/>
          <p:cNvSpPr/>
          <p:nvPr/>
        </p:nvSpPr>
        <p:spPr>
          <a:xfrm>
            <a:off x="748115"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8" name="Google Shape;3778;p76"/>
          <p:cNvSpPr txBox="1"/>
          <p:nvPr/>
        </p:nvSpPr>
        <p:spPr>
          <a:xfrm rot="3620603">
            <a:off x="63003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779" name="Google Shape;3779;p76"/>
          <p:cNvCxnSpPr/>
          <p:nvPr/>
        </p:nvCxnSpPr>
        <p:spPr>
          <a:xfrm>
            <a:off x="8468500" y="2517941"/>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780" name="Google Shape;3780;p76"/>
          <p:cNvSpPr txBox="1"/>
          <p:nvPr/>
        </p:nvSpPr>
        <p:spPr>
          <a:xfrm>
            <a:off x="7758779" y="2155601"/>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781" name="Google Shape;3781;p76"/>
          <p:cNvCxnSpPr/>
          <p:nvPr/>
        </p:nvCxnSpPr>
        <p:spPr>
          <a:xfrm>
            <a:off x="8881524" y="2516124"/>
            <a:ext cx="94304" cy="184417"/>
          </a:xfrm>
          <a:prstGeom prst="straightConnector1">
            <a:avLst/>
          </a:prstGeom>
          <a:noFill/>
          <a:ln w="9525" cap="flat" cmpd="sng">
            <a:solidFill>
              <a:schemeClr val="dk1"/>
            </a:solidFill>
            <a:prstDash val="solid"/>
            <a:round/>
            <a:headEnd type="none" w="sm" len="sm"/>
            <a:tailEnd type="triangle" w="med" len="med"/>
          </a:ln>
        </p:spPr>
      </p:cxnSp>
      <p:cxnSp>
        <p:nvCxnSpPr>
          <p:cNvPr id="3782" name="Google Shape;3782;p76"/>
          <p:cNvCxnSpPr/>
          <p:nvPr/>
        </p:nvCxnSpPr>
        <p:spPr>
          <a:xfrm flipH="1">
            <a:off x="8006520" y="2534588"/>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783" name="Google Shape;3783;p76"/>
          <p:cNvCxnSpPr/>
          <p:nvPr/>
        </p:nvCxnSpPr>
        <p:spPr>
          <a:xfrm flipH="1">
            <a:off x="7588548" y="2524713"/>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784" name="Google Shape;3784;p76"/>
          <p:cNvCxnSpPr/>
          <p:nvPr/>
        </p:nvCxnSpPr>
        <p:spPr>
          <a:xfrm>
            <a:off x="6289639" y="2564606"/>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785" name="Google Shape;3785;p76"/>
          <p:cNvSpPr txBox="1"/>
          <p:nvPr/>
        </p:nvSpPr>
        <p:spPr>
          <a:xfrm>
            <a:off x="5666363" y="2197649"/>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15 relevant frames</a:t>
            </a:r>
            <a:endParaRPr/>
          </a:p>
        </p:txBody>
      </p:sp>
      <p:cxnSp>
        <p:nvCxnSpPr>
          <p:cNvPr id="3786" name="Google Shape;3786;p76"/>
          <p:cNvCxnSpPr/>
          <p:nvPr/>
        </p:nvCxnSpPr>
        <p:spPr>
          <a:xfrm flipH="1">
            <a:off x="10711739" y="2516124"/>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787" name="Google Shape;3787;p76"/>
          <p:cNvSpPr txBox="1"/>
          <p:nvPr/>
        </p:nvSpPr>
        <p:spPr>
          <a:xfrm>
            <a:off x="10145202" y="2152305"/>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14 relevant frames</a:t>
            </a:r>
            <a:endParaRPr/>
          </a:p>
        </p:txBody>
      </p:sp>
      <p:sp>
        <p:nvSpPr>
          <p:cNvPr id="3788" name="Google Shape;3788;p76"/>
          <p:cNvSpPr txBox="1"/>
          <p:nvPr/>
        </p:nvSpPr>
        <p:spPr>
          <a:xfrm>
            <a:off x="11572160" y="3399064"/>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789" name="Google Shape;3789;p76"/>
          <p:cNvSpPr txBox="1"/>
          <p:nvPr/>
        </p:nvSpPr>
        <p:spPr>
          <a:xfrm>
            <a:off x="3340875"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790" name="Google Shape;3790;p76"/>
          <p:cNvSpPr txBox="1"/>
          <p:nvPr/>
        </p:nvSpPr>
        <p:spPr>
          <a:xfrm>
            <a:off x="5010578"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791" name="Google Shape;3791;p76"/>
          <p:cNvSpPr txBox="1"/>
          <p:nvPr/>
        </p:nvSpPr>
        <p:spPr>
          <a:xfrm>
            <a:off x="1033675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792" name="Google Shape;3792;p76"/>
          <p:cNvSpPr txBox="1"/>
          <p:nvPr/>
        </p:nvSpPr>
        <p:spPr>
          <a:xfrm>
            <a:off x="7671896"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793" name="Google Shape;3793;p76"/>
          <p:cNvSpPr txBox="1"/>
          <p:nvPr/>
        </p:nvSpPr>
        <p:spPr>
          <a:xfrm>
            <a:off x="714104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794" name="Google Shape;3794;p76"/>
          <p:cNvSpPr txBox="1"/>
          <p:nvPr/>
        </p:nvSpPr>
        <p:spPr>
          <a:xfrm>
            <a:off x="657597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795" name="Google Shape;3795;p76"/>
          <p:cNvSpPr txBox="1"/>
          <p:nvPr/>
        </p:nvSpPr>
        <p:spPr>
          <a:xfrm>
            <a:off x="607581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796" name="Google Shape;3796;p76"/>
          <p:cNvSpPr txBox="1"/>
          <p:nvPr/>
        </p:nvSpPr>
        <p:spPr>
          <a:xfrm>
            <a:off x="553374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797" name="Google Shape;3797;p76"/>
          <p:cNvSpPr txBox="1"/>
          <p:nvPr/>
        </p:nvSpPr>
        <p:spPr>
          <a:xfrm>
            <a:off x="8202634"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798" name="Google Shape;3798;p76"/>
          <p:cNvSpPr txBox="1"/>
          <p:nvPr/>
        </p:nvSpPr>
        <p:spPr>
          <a:xfrm>
            <a:off x="875542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799" name="Google Shape;3799;p76"/>
          <p:cNvSpPr txBox="1"/>
          <p:nvPr/>
        </p:nvSpPr>
        <p:spPr>
          <a:xfrm>
            <a:off x="926738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800" name="Google Shape;3800;p76"/>
          <p:cNvSpPr txBox="1"/>
          <p:nvPr/>
        </p:nvSpPr>
        <p:spPr>
          <a:xfrm>
            <a:off x="9804137"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801" name="Google Shape;3801;p76"/>
          <p:cNvSpPr txBox="1"/>
          <p:nvPr/>
        </p:nvSpPr>
        <p:spPr>
          <a:xfrm>
            <a:off x="692391" y="3598198"/>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802" name="Google Shape;3802;p76"/>
          <p:cNvSpPr/>
          <p:nvPr/>
        </p:nvSpPr>
        <p:spPr>
          <a:xfrm>
            <a:off x="616704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3" name="Google Shape;3803;p76"/>
          <p:cNvSpPr/>
          <p:nvPr/>
        </p:nvSpPr>
        <p:spPr>
          <a:xfrm>
            <a:off x="6703744"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4" name="Google Shape;3804;p76"/>
          <p:cNvSpPr/>
          <p:nvPr/>
        </p:nvSpPr>
        <p:spPr>
          <a:xfrm>
            <a:off x="7228726"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5" name="Google Shape;3805;p76"/>
          <p:cNvSpPr/>
          <p:nvPr/>
        </p:nvSpPr>
        <p:spPr>
          <a:xfrm>
            <a:off x="775053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6" name="Google Shape;3806;p76"/>
          <p:cNvSpPr/>
          <p:nvPr/>
        </p:nvSpPr>
        <p:spPr>
          <a:xfrm>
            <a:off x="828376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7" name="Google Shape;3807;p76"/>
          <p:cNvSpPr/>
          <p:nvPr/>
        </p:nvSpPr>
        <p:spPr>
          <a:xfrm>
            <a:off x="8818115"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8" name="Google Shape;3808;p76"/>
          <p:cNvSpPr/>
          <p:nvPr/>
        </p:nvSpPr>
        <p:spPr>
          <a:xfrm>
            <a:off x="9362423"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9" name="Google Shape;3809;p76"/>
          <p:cNvSpPr/>
          <p:nvPr/>
        </p:nvSpPr>
        <p:spPr>
          <a:xfrm>
            <a:off x="990538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0" name="Google Shape;3810;p76"/>
          <p:cNvSpPr/>
          <p:nvPr/>
        </p:nvSpPr>
        <p:spPr>
          <a:xfrm>
            <a:off x="10431079"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1" name="Google Shape;3811;p76"/>
          <p:cNvSpPr/>
          <p:nvPr/>
        </p:nvSpPr>
        <p:spPr>
          <a:xfrm>
            <a:off x="10971552"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2" name="Google Shape;3812;p76"/>
          <p:cNvSpPr txBox="1"/>
          <p:nvPr/>
        </p:nvSpPr>
        <p:spPr>
          <a:xfrm>
            <a:off x="4439418" y="3146429"/>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13" name="Google Shape;3813;p76"/>
          <p:cNvSpPr txBox="1"/>
          <p:nvPr/>
        </p:nvSpPr>
        <p:spPr>
          <a:xfrm>
            <a:off x="4439418" y="355552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814" name="Google Shape;3814;p76"/>
          <p:cNvCxnSpPr/>
          <p:nvPr/>
        </p:nvCxnSpPr>
        <p:spPr>
          <a:xfrm>
            <a:off x="692391" y="5866586"/>
            <a:ext cx="10959175" cy="0"/>
          </a:xfrm>
          <a:prstGeom prst="straightConnector1">
            <a:avLst/>
          </a:prstGeom>
          <a:noFill/>
          <a:ln w="9525" cap="flat" cmpd="sng">
            <a:solidFill>
              <a:schemeClr val="accent4"/>
            </a:solidFill>
            <a:prstDash val="solid"/>
            <a:round/>
            <a:headEnd type="none" w="sm" len="sm"/>
            <a:tailEnd type="triangle" w="med" len="med"/>
          </a:ln>
        </p:spPr>
      </p:cxnSp>
      <p:cxnSp>
        <p:nvCxnSpPr>
          <p:cNvPr id="3815" name="Google Shape;3815;p76"/>
          <p:cNvCxnSpPr/>
          <p:nvPr/>
        </p:nvCxnSpPr>
        <p:spPr>
          <a:xfrm rot="10800000">
            <a:off x="826968"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6" name="Google Shape;3816;p76"/>
          <p:cNvCxnSpPr/>
          <p:nvPr/>
        </p:nvCxnSpPr>
        <p:spPr>
          <a:xfrm rot="10800000">
            <a:off x="189220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7" name="Google Shape;3817;p76"/>
          <p:cNvCxnSpPr/>
          <p:nvPr/>
        </p:nvCxnSpPr>
        <p:spPr>
          <a:xfrm rot="10800000">
            <a:off x="135958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8" name="Google Shape;3818;p76"/>
          <p:cNvCxnSpPr/>
          <p:nvPr/>
        </p:nvCxnSpPr>
        <p:spPr>
          <a:xfrm rot="10800000">
            <a:off x="7823490"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9" name="Google Shape;3819;p76"/>
          <p:cNvCxnSpPr/>
          <p:nvPr/>
        </p:nvCxnSpPr>
        <p:spPr>
          <a:xfrm rot="10800000">
            <a:off x="295743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0" name="Google Shape;3820;p76"/>
          <p:cNvCxnSpPr/>
          <p:nvPr/>
        </p:nvCxnSpPr>
        <p:spPr>
          <a:xfrm rot="10800000">
            <a:off x="242482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1" name="Google Shape;3821;p76"/>
          <p:cNvCxnSpPr/>
          <p:nvPr/>
        </p:nvCxnSpPr>
        <p:spPr>
          <a:xfrm rot="10800000">
            <a:off x="4022674"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2" name="Google Shape;3822;p76"/>
          <p:cNvCxnSpPr/>
          <p:nvPr/>
        </p:nvCxnSpPr>
        <p:spPr>
          <a:xfrm rot="10800000">
            <a:off x="3490056"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3" name="Google Shape;3823;p76"/>
          <p:cNvCxnSpPr/>
          <p:nvPr/>
        </p:nvCxnSpPr>
        <p:spPr>
          <a:xfrm rot="10800000">
            <a:off x="5693019"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4" name="Google Shape;3824;p76"/>
          <p:cNvCxnSpPr/>
          <p:nvPr/>
        </p:nvCxnSpPr>
        <p:spPr>
          <a:xfrm rot="10800000">
            <a:off x="516040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5" name="Google Shape;3825;p76"/>
          <p:cNvCxnSpPr/>
          <p:nvPr/>
        </p:nvCxnSpPr>
        <p:spPr>
          <a:xfrm rot="10800000">
            <a:off x="675825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6" name="Google Shape;3826;p76"/>
          <p:cNvCxnSpPr/>
          <p:nvPr/>
        </p:nvCxnSpPr>
        <p:spPr>
          <a:xfrm rot="10800000">
            <a:off x="6225637"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7" name="Google Shape;3827;p76"/>
          <p:cNvCxnSpPr/>
          <p:nvPr/>
        </p:nvCxnSpPr>
        <p:spPr>
          <a:xfrm rot="10800000">
            <a:off x="729087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8" name="Google Shape;3828;p76"/>
          <p:cNvCxnSpPr/>
          <p:nvPr/>
        </p:nvCxnSpPr>
        <p:spPr>
          <a:xfrm rot="10800000">
            <a:off x="888872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9" name="Google Shape;3829;p76"/>
          <p:cNvCxnSpPr/>
          <p:nvPr/>
        </p:nvCxnSpPr>
        <p:spPr>
          <a:xfrm rot="10800000">
            <a:off x="835610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0" name="Google Shape;3830;p76"/>
          <p:cNvCxnSpPr/>
          <p:nvPr/>
        </p:nvCxnSpPr>
        <p:spPr>
          <a:xfrm rot="10800000">
            <a:off x="995396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1" name="Google Shape;3831;p76"/>
          <p:cNvCxnSpPr/>
          <p:nvPr/>
        </p:nvCxnSpPr>
        <p:spPr>
          <a:xfrm rot="10800000">
            <a:off x="942134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2" name="Google Shape;3832;p76"/>
          <p:cNvCxnSpPr/>
          <p:nvPr/>
        </p:nvCxnSpPr>
        <p:spPr>
          <a:xfrm rot="10800000">
            <a:off x="10486577"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3" name="Google Shape;3833;p76"/>
          <p:cNvSpPr/>
          <p:nvPr/>
        </p:nvSpPr>
        <p:spPr>
          <a:xfrm rot="-5400000" flipH="1">
            <a:off x="6691675"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834" name="Google Shape;3834;p76"/>
          <p:cNvCxnSpPr/>
          <p:nvPr/>
        </p:nvCxnSpPr>
        <p:spPr>
          <a:xfrm rot="10800000">
            <a:off x="11019120"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5" name="Google Shape;3835;p76"/>
          <p:cNvSpPr/>
          <p:nvPr/>
        </p:nvSpPr>
        <p:spPr>
          <a:xfrm rot="-5400000" flipH="1">
            <a:off x="9919312"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6" name="Google Shape;3836;p76"/>
          <p:cNvSpPr/>
          <p:nvPr/>
        </p:nvSpPr>
        <p:spPr>
          <a:xfrm rot="-5400000" flipH="1">
            <a:off x="8317630" y="5638688"/>
            <a:ext cx="74920" cy="1045568"/>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7" name="Google Shape;3837;p76"/>
          <p:cNvSpPr txBox="1"/>
          <p:nvPr/>
        </p:nvSpPr>
        <p:spPr>
          <a:xfrm>
            <a:off x="5773915" y="6260596"/>
            <a:ext cx="185752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-4 frames</a:t>
            </a:r>
            <a:endParaRPr/>
          </a:p>
        </p:txBody>
      </p:sp>
      <p:sp>
        <p:nvSpPr>
          <p:cNvPr id="3838" name="Google Shape;3838;p76"/>
          <p:cNvSpPr txBox="1"/>
          <p:nvPr/>
        </p:nvSpPr>
        <p:spPr>
          <a:xfrm>
            <a:off x="9132390" y="6260596"/>
            <a:ext cx="1869950"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+4 frames</a:t>
            </a:r>
            <a:endParaRPr/>
          </a:p>
        </p:txBody>
      </p:sp>
      <p:sp>
        <p:nvSpPr>
          <p:cNvPr id="3839" name="Google Shape;3839;p76"/>
          <p:cNvSpPr txBox="1"/>
          <p:nvPr/>
        </p:nvSpPr>
        <p:spPr>
          <a:xfrm>
            <a:off x="7558833" y="6260596"/>
            <a:ext cx="1647298"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+2 frames</a:t>
            </a:r>
            <a:endParaRPr/>
          </a:p>
        </p:txBody>
      </p:sp>
      <p:sp>
        <p:nvSpPr>
          <p:cNvPr id="3840" name="Google Shape;3840;p76"/>
          <p:cNvSpPr/>
          <p:nvPr/>
        </p:nvSpPr>
        <p:spPr>
          <a:xfrm>
            <a:off x="499570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1" name="Google Shape;3841;p76"/>
          <p:cNvSpPr/>
          <p:nvPr/>
        </p:nvSpPr>
        <p:spPr>
          <a:xfrm>
            <a:off x="503868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2" name="Google Shape;3842;p76"/>
          <p:cNvSpPr/>
          <p:nvPr/>
        </p:nvSpPr>
        <p:spPr>
          <a:xfrm>
            <a:off x="508165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3" name="Google Shape;3843;p76"/>
          <p:cNvSpPr txBox="1"/>
          <p:nvPr/>
        </p:nvSpPr>
        <p:spPr>
          <a:xfrm rot="3620603">
            <a:off x="496316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4" name="Google Shape;3844;p76"/>
          <p:cNvSpPr/>
          <p:nvPr/>
        </p:nvSpPr>
        <p:spPr>
          <a:xfrm>
            <a:off x="5503554"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5" name="Google Shape;3845;p76"/>
          <p:cNvSpPr/>
          <p:nvPr/>
        </p:nvSpPr>
        <p:spPr>
          <a:xfrm>
            <a:off x="5546529"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6" name="Google Shape;3846;p76"/>
          <p:cNvSpPr/>
          <p:nvPr/>
        </p:nvSpPr>
        <p:spPr>
          <a:xfrm>
            <a:off x="5589504"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7" name="Google Shape;3847;p76"/>
          <p:cNvSpPr txBox="1"/>
          <p:nvPr/>
        </p:nvSpPr>
        <p:spPr>
          <a:xfrm rot="3620603">
            <a:off x="5471015"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8" name="Google Shape;3848;p76"/>
          <p:cNvSpPr/>
          <p:nvPr/>
        </p:nvSpPr>
        <p:spPr>
          <a:xfrm>
            <a:off x="6048126"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9" name="Google Shape;3849;p76"/>
          <p:cNvSpPr/>
          <p:nvPr/>
        </p:nvSpPr>
        <p:spPr>
          <a:xfrm>
            <a:off x="6091101"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0" name="Google Shape;3850;p76"/>
          <p:cNvSpPr/>
          <p:nvPr/>
        </p:nvSpPr>
        <p:spPr>
          <a:xfrm>
            <a:off x="6134076"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1" name="Google Shape;3851;p76"/>
          <p:cNvSpPr txBox="1"/>
          <p:nvPr/>
        </p:nvSpPr>
        <p:spPr>
          <a:xfrm rot="3620603">
            <a:off x="6015586"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2" name="Google Shape;3852;p76"/>
          <p:cNvSpPr/>
          <p:nvPr/>
        </p:nvSpPr>
        <p:spPr>
          <a:xfrm>
            <a:off x="658871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3" name="Google Shape;3853;p76"/>
          <p:cNvSpPr/>
          <p:nvPr/>
        </p:nvSpPr>
        <p:spPr>
          <a:xfrm>
            <a:off x="6631686"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4" name="Google Shape;3854;p76"/>
          <p:cNvSpPr/>
          <p:nvPr/>
        </p:nvSpPr>
        <p:spPr>
          <a:xfrm>
            <a:off x="6674661"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5" name="Google Shape;3855;p76"/>
          <p:cNvSpPr txBox="1"/>
          <p:nvPr/>
        </p:nvSpPr>
        <p:spPr>
          <a:xfrm rot="3620603">
            <a:off x="655617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6" name="Google Shape;3856;p76"/>
          <p:cNvSpPr/>
          <p:nvPr/>
        </p:nvSpPr>
        <p:spPr>
          <a:xfrm>
            <a:off x="711064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7" name="Google Shape;3857;p76"/>
          <p:cNvSpPr/>
          <p:nvPr/>
        </p:nvSpPr>
        <p:spPr>
          <a:xfrm>
            <a:off x="715362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8" name="Google Shape;3858;p76"/>
          <p:cNvSpPr/>
          <p:nvPr/>
        </p:nvSpPr>
        <p:spPr>
          <a:xfrm>
            <a:off x="719659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9" name="Google Shape;3859;p76"/>
          <p:cNvSpPr txBox="1"/>
          <p:nvPr/>
        </p:nvSpPr>
        <p:spPr>
          <a:xfrm rot="3620603">
            <a:off x="707810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0" name="Google Shape;3860;p76"/>
          <p:cNvSpPr/>
          <p:nvPr/>
        </p:nvSpPr>
        <p:spPr>
          <a:xfrm>
            <a:off x="7631437"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1" name="Google Shape;3861;p76"/>
          <p:cNvSpPr/>
          <p:nvPr/>
        </p:nvSpPr>
        <p:spPr>
          <a:xfrm>
            <a:off x="7674412"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2" name="Google Shape;3862;p76"/>
          <p:cNvSpPr/>
          <p:nvPr/>
        </p:nvSpPr>
        <p:spPr>
          <a:xfrm>
            <a:off x="7717387"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3" name="Google Shape;3863;p76"/>
          <p:cNvSpPr txBox="1"/>
          <p:nvPr/>
        </p:nvSpPr>
        <p:spPr>
          <a:xfrm rot="3620603">
            <a:off x="759889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4" name="Google Shape;3864;p76"/>
          <p:cNvSpPr/>
          <p:nvPr/>
        </p:nvSpPr>
        <p:spPr>
          <a:xfrm>
            <a:off x="8159659"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5" name="Google Shape;3865;p76"/>
          <p:cNvSpPr/>
          <p:nvPr/>
        </p:nvSpPr>
        <p:spPr>
          <a:xfrm>
            <a:off x="8202634"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6" name="Google Shape;3866;p76"/>
          <p:cNvSpPr/>
          <p:nvPr/>
        </p:nvSpPr>
        <p:spPr>
          <a:xfrm>
            <a:off x="8245609"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7" name="Google Shape;3867;p76"/>
          <p:cNvSpPr txBox="1"/>
          <p:nvPr/>
        </p:nvSpPr>
        <p:spPr>
          <a:xfrm rot="3620603">
            <a:off x="812711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8" name="Google Shape;3868;p76"/>
          <p:cNvSpPr/>
          <p:nvPr/>
        </p:nvSpPr>
        <p:spPr>
          <a:xfrm>
            <a:off x="869616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9" name="Google Shape;3869;p76"/>
          <p:cNvSpPr/>
          <p:nvPr/>
        </p:nvSpPr>
        <p:spPr>
          <a:xfrm>
            <a:off x="873914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0" name="Google Shape;3870;p76"/>
          <p:cNvSpPr/>
          <p:nvPr/>
        </p:nvSpPr>
        <p:spPr>
          <a:xfrm>
            <a:off x="878211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1" name="Google Shape;3871;p76"/>
          <p:cNvSpPr txBox="1"/>
          <p:nvPr/>
        </p:nvSpPr>
        <p:spPr>
          <a:xfrm rot="3620603">
            <a:off x="866362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2" name="Google Shape;3872;p76"/>
          <p:cNvSpPr/>
          <p:nvPr/>
        </p:nvSpPr>
        <p:spPr>
          <a:xfrm>
            <a:off x="923455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3" name="Google Shape;3873;p76"/>
          <p:cNvSpPr/>
          <p:nvPr/>
        </p:nvSpPr>
        <p:spPr>
          <a:xfrm>
            <a:off x="9277525"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4" name="Google Shape;3874;p76"/>
          <p:cNvSpPr/>
          <p:nvPr/>
        </p:nvSpPr>
        <p:spPr>
          <a:xfrm>
            <a:off x="9320500"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5" name="Google Shape;3875;p76"/>
          <p:cNvSpPr txBox="1"/>
          <p:nvPr/>
        </p:nvSpPr>
        <p:spPr>
          <a:xfrm rot="3620603">
            <a:off x="9202010"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6" name="Google Shape;3876;p76"/>
          <p:cNvSpPr/>
          <p:nvPr/>
        </p:nvSpPr>
        <p:spPr>
          <a:xfrm>
            <a:off x="9781981"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7" name="Google Shape;3877;p76"/>
          <p:cNvSpPr/>
          <p:nvPr/>
        </p:nvSpPr>
        <p:spPr>
          <a:xfrm>
            <a:off x="9824956"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8" name="Google Shape;3878;p76"/>
          <p:cNvSpPr/>
          <p:nvPr/>
        </p:nvSpPr>
        <p:spPr>
          <a:xfrm>
            <a:off x="9867931"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9" name="Google Shape;3879;p76"/>
          <p:cNvSpPr txBox="1"/>
          <p:nvPr/>
        </p:nvSpPr>
        <p:spPr>
          <a:xfrm rot="3620603">
            <a:off x="974944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0" name="Google Shape;3880;p76"/>
          <p:cNvSpPr/>
          <p:nvPr/>
        </p:nvSpPr>
        <p:spPr>
          <a:xfrm>
            <a:off x="10308373"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1" name="Google Shape;3881;p76"/>
          <p:cNvSpPr/>
          <p:nvPr/>
        </p:nvSpPr>
        <p:spPr>
          <a:xfrm>
            <a:off x="10351348"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2" name="Google Shape;3882;p76"/>
          <p:cNvSpPr/>
          <p:nvPr/>
        </p:nvSpPr>
        <p:spPr>
          <a:xfrm>
            <a:off x="10394323"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3" name="Google Shape;3883;p76"/>
          <p:cNvSpPr txBox="1"/>
          <p:nvPr/>
        </p:nvSpPr>
        <p:spPr>
          <a:xfrm rot="3620603">
            <a:off x="10275833"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4" name="Google Shape;3884;p76"/>
          <p:cNvSpPr/>
          <p:nvPr/>
        </p:nvSpPr>
        <p:spPr>
          <a:xfrm>
            <a:off x="10845588"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5" name="Google Shape;3885;p76"/>
          <p:cNvSpPr/>
          <p:nvPr/>
        </p:nvSpPr>
        <p:spPr>
          <a:xfrm>
            <a:off x="10888564"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6" name="Google Shape;3886;p76"/>
          <p:cNvSpPr/>
          <p:nvPr/>
        </p:nvSpPr>
        <p:spPr>
          <a:xfrm>
            <a:off x="10931539"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7" name="Google Shape;3887;p76"/>
          <p:cNvSpPr txBox="1"/>
          <p:nvPr/>
        </p:nvSpPr>
        <p:spPr>
          <a:xfrm rot="3620603">
            <a:off x="1081304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8" name="Google Shape;3888;p76"/>
          <p:cNvSpPr/>
          <p:nvPr/>
        </p:nvSpPr>
        <p:spPr>
          <a:xfrm>
            <a:off x="3836011"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9" name="Google Shape;3889;p76"/>
          <p:cNvSpPr/>
          <p:nvPr/>
        </p:nvSpPr>
        <p:spPr>
          <a:xfrm>
            <a:off x="3878986"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0" name="Google Shape;3890;p76"/>
          <p:cNvSpPr/>
          <p:nvPr/>
        </p:nvSpPr>
        <p:spPr>
          <a:xfrm>
            <a:off x="3921961"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1" name="Google Shape;3891;p76"/>
          <p:cNvSpPr txBox="1"/>
          <p:nvPr/>
        </p:nvSpPr>
        <p:spPr>
          <a:xfrm rot="3620603">
            <a:off x="3803878"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2" name="Google Shape;3892;p76"/>
          <p:cNvSpPr/>
          <p:nvPr/>
        </p:nvSpPr>
        <p:spPr>
          <a:xfrm>
            <a:off x="331698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3" name="Google Shape;3893;p76"/>
          <p:cNvSpPr/>
          <p:nvPr/>
        </p:nvSpPr>
        <p:spPr>
          <a:xfrm>
            <a:off x="335995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4" name="Google Shape;3894;p76"/>
          <p:cNvSpPr/>
          <p:nvPr/>
        </p:nvSpPr>
        <p:spPr>
          <a:xfrm>
            <a:off x="340293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5" name="Google Shape;3895;p76"/>
          <p:cNvSpPr txBox="1"/>
          <p:nvPr/>
        </p:nvSpPr>
        <p:spPr>
          <a:xfrm rot="3620603">
            <a:off x="328485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6" name="Google Shape;3896;p76"/>
          <p:cNvSpPr/>
          <p:nvPr/>
        </p:nvSpPr>
        <p:spPr>
          <a:xfrm>
            <a:off x="2804077"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7" name="Google Shape;3897;p76"/>
          <p:cNvSpPr/>
          <p:nvPr/>
        </p:nvSpPr>
        <p:spPr>
          <a:xfrm>
            <a:off x="2847052"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8" name="Google Shape;3898;p76"/>
          <p:cNvSpPr/>
          <p:nvPr/>
        </p:nvSpPr>
        <p:spPr>
          <a:xfrm>
            <a:off x="2890027"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9" name="Google Shape;3899;p76"/>
          <p:cNvSpPr txBox="1"/>
          <p:nvPr/>
        </p:nvSpPr>
        <p:spPr>
          <a:xfrm rot="3620603">
            <a:off x="2771944"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0" name="Google Shape;3900;p76"/>
          <p:cNvSpPr/>
          <p:nvPr/>
        </p:nvSpPr>
        <p:spPr>
          <a:xfrm>
            <a:off x="225803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1" name="Google Shape;3901;p76"/>
          <p:cNvSpPr/>
          <p:nvPr/>
        </p:nvSpPr>
        <p:spPr>
          <a:xfrm>
            <a:off x="230100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2" name="Google Shape;3902;p76"/>
          <p:cNvSpPr/>
          <p:nvPr/>
        </p:nvSpPr>
        <p:spPr>
          <a:xfrm>
            <a:off x="234398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3" name="Google Shape;3903;p76"/>
          <p:cNvSpPr txBox="1"/>
          <p:nvPr/>
        </p:nvSpPr>
        <p:spPr>
          <a:xfrm rot="3620603">
            <a:off x="222590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4" name="Google Shape;3904;p76"/>
          <p:cNvSpPr/>
          <p:nvPr/>
        </p:nvSpPr>
        <p:spPr>
          <a:xfrm>
            <a:off x="172090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5" name="Google Shape;3905;p76"/>
          <p:cNvSpPr/>
          <p:nvPr/>
        </p:nvSpPr>
        <p:spPr>
          <a:xfrm>
            <a:off x="176387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6" name="Google Shape;3906;p76"/>
          <p:cNvSpPr/>
          <p:nvPr/>
        </p:nvSpPr>
        <p:spPr>
          <a:xfrm>
            <a:off x="180685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7" name="Google Shape;3907;p76"/>
          <p:cNvSpPr txBox="1"/>
          <p:nvPr/>
        </p:nvSpPr>
        <p:spPr>
          <a:xfrm rot="3620603">
            <a:off x="168877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8" name="Google Shape;3908;p76"/>
          <p:cNvSpPr/>
          <p:nvPr/>
        </p:nvSpPr>
        <p:spPr>
          <a:xfrm>
            <a:off x="119942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9" name="Google Shape;3909;p76"/>
          <p:cNvSpPr/>
          <p:nvPr/>
        </p:nvSpPr>
        <p:spPr>
          <a:xfrm>
            <a:off x="124239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0" name="Google Shape;3910;p76"/>
          <p:cNvSpPr/>
          <p:nvPr/>
        </p:nvSpPr>
        <p:spPr>
          <a:xfrm>
            <a:off x="1285374"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1" name="Google Shape;3911;p76"/>
          <p:cNvSpPr txBox="1"/>
          <p:nvPr/>
        </p:nvSpPr>
        <p:spPr>
          <a:xfrm rot="3620603">
            <a:off x="116729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12" name="Google Shape;3912;p76"/>
          <p:cNvSpPr/>
          <p:nvPr/>
        </p:nvSpPr>
        <p:spPr>
          <a:xfrm>
            <a:off x="662164"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3" name="Google Shape;3913;p76"/>
          <p:cNvSpPr/>
          <p:nvPr/>
        </p:nvSpPr>
        <p:spPr>
          <a:xfrm>
            <a:off x="70513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4" name="Google Shape;3914;p76"/>
          <p:cNvSpPr/>
          <p:nvPr/>
        </p:nvSpPr>
        <p:spPr>
          <a:xfrm>
            <a:off x="748115" y="555287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5" name="Google Shape;3915;p76"/>
          <p:cNvSpPr txBox="1"/>
          <p:nvPr/>
        </p:nvSpPr>
        <p:spPr>
          <a:xfrm rot="3620603">
            <a:off x="63003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916" name="Google Shape;3916;p76"/>
          <p:cNvCxnSpPr/>
          <p:nvPr/>
        </p:nvCxnSpPr>
        <p:spPr>
          <a:xfrm>
            <a:off x="8517942" y="4925242"/>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917" name="Google Shape;3917;p76"/>
          <p:cNvSpPr txBox="1"/>
          <p:nvPr/>
        </p:nvSpPr>
        <p:spPr>
          <a:xfrm>
            <a:off x="7549894" y="4562902"/>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20 relevant frames</a:t>
            </a:r>
            <a:endParaRPr/>
          </a:p>
        </p:txBody>
      </p:sp>
      <p:cxnSp>
        <p:nvCxnSpPr>
          <p:cNvPr id="3918" name="Google Shape;3918;p76"/>
          <p:cNvCxnSpPr/>
          <p:nvPr/>
        </p:nvCxnSpPr>
        <p:spPr>
          <a:xfrm flipH="1">
            <a:off x="8055962" y="4941889"/>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919" name="Google Shape;3919;p76"/>
          <p:cNvCxnSpPr/>
          <p:nvPr/>
        </p:nvCxnSpPr>
        <p:spPr>
          <a:xfrm flipH="1">
            <a:off x="7637990" y="4932014"/>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920" name="Google Shape;3920;p76"/>
          <p:cNvCxnSpPr/>
          <p:nvPr/>
        </p:nvCxnSpPr>
        <p:spPr>
          <a:xfrm>
            <a:off x="5806265" y="4951788"/>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921" name="Google Shape;3921;p76"/>
          <p:cNvSpPr txBox="1"/>
          <p:nvPr/>
        </p:nvSpPr>
        <p:spPr>
          <a:xfrm>
            <a:off x="5182989" y="4604950"/>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922" name="Google Shape;3922;p76"/>
          <p:cNvCxnSpPr/>
          <p:nvPr/>
        </p:nvCxnSpPr>
        <p:spPr>
          <a:xfrm flipH="1">
            <a:off x="9675006" y="4923425"/>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923" name="Google Shape;3923;p76"/>
          <p:cNvSpPr txBox="1"/>
          <p:nvPr/>
        </p:nvSpPr>
        <p:spPr>
          <a:xfrm>
            <a:off x="9108470" y="4559606"/>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18 relevant frames</a:t>
            </a:r>
            <a:endParaRPr/>
          </a:p>
        </p:txBody>
      </p:sp>
      <p:sp>
        <p:nvSpPr>
          <p:cNvPr id="3924" name="Google Shape;3924;p76"/>
          <p:cNvSpPr txBox="1"/>
          <p:nvPr/>
        </p:nvSpPr>
        <p:spPr>
          <a:xfrm>
            <a:off x="11572160" y="5768178"/>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925" name="Google Shape;3925;p76"/>
          <p:cNvSpPr txBox="1"/>
          <p:nvPr/>
        </p:nvSpPr>
        <p:spPr>
          <a:xfrm>
            <a:off x="3340875"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926" name="Google Shape;3926;p76"/>
          <p:cNvSpPr txBox="1"/>
          <p:nvPr/>
        </p:nvSpPr>
        <p:spPr>
          <a:xfrm>
            <a:off x="5010578"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927" name="Google Shape;3927;p76"/>
          <p:cNvSpPr txBox="1"/>
          <p:nvPr/>
        </p:nvSpPr>
        <p:spPr>
          <a:xfrm>
            <a:off x="1033675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928" name="Google Shape;3928;p76"/>
          <p:cNvSpPr txBox="1"/>
          <p:nvPr/>
        </p:nvSpPr>
        <p:spPr>
          <a:xfrm>
            <a:off x="7671896"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929" name="Google Shape;3929;p76"/>
          <p:cNvSpPr txBox="1"/>
          <p:nvPr/>
        </p:nvSpPr>
        <p:spPr>
          <a:xfrm>
            <a:off x="714104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930" name="Google Shape;3930;p76"/>
          <p:cNvSpPr txBox="1"/>
          <p:nvPr/>
        </p:nvSpPr>
        <p:spPr>
          <a:xfrm>
            <a:off x="657597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931" name="Google Shape;3931;p76"/>
          <p:cNvSpPr txBox="1"/>
          <p:nvPr/>
        </p:nvSpPr>
        <p:spPr>
          <a:xfrm>
            <a:off x="607581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932" name="Google Shape;3932;p76"/>
          <p:cNvSpPr txBox="1"/>
          <p:nvPr/>
        </p:nvSpPr>
        <p:spPr>
          <a:xfrm>
            <a:off x="553374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933" name="Google Shape;3933;p76"/>
          <p:cNvSpPr txBox="1"/>
          <p:nvPr/>
        </p:nvSpPr>
        <p:spPr>
          <a:xfrm>
            <a:off x="8202634"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934" name="Google Shape;3934;p76"/>
          <p:cNvSpPr txBox="1"/>
          <p:nvPr/>
        </p:nvSpPr>
        <p:spPr>
          <a:xfrm>
            <a:off x="875542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935" name="Google Shape;3935;p76"/>
          <p:cNvSpPr txBox="1"/>
          <p:nvPr/>
        </p:nvSpPr>
        <p:spPr>
          <a:xfrm>
            <a:off x="926738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936" name="Google Shape;3936;p76"/>
          <p:cNvSpPr txBox="1"/>
          <p:nvPr/>
        </p:nvSpPr>
        <p:spPr>
          <a:xfrm>
            <a:off x="9804137"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937" name="Google Shape;3937;p76"/>
          <p:cNvSpPr txBox="1"/>
          <p:nvPr/>
        </p:nvSpPr>
        <p:spPr>
          <a:xfrm>
            <a:off x="692391" y="5931412"/>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938" name="Google Shape;3938;p76"/>
          <p:cNvSpPr/>
          <p:nvPr/>
        </p:nvSpPr>
        <p:spPr>
          <a:xfrm>
            <a:off x="616704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9" name="Google Shape;3939;p76"/>
          <p:cNvSpPr/>
          <p:nvPr/>
        </p:nvSpPr>
        <p:spPr>
          <a:xfrm>
            <a:off x="6703744"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0" name="Google Shape;3940;p76"/>
          <p:cNvSpPr/>
          <p:nvPr/>
        </p:nvSpPr>
        <p:spPr>
          <a:xfrm>
            <a:off x="722872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1" name="Google Shape;3941;p76"/>
          <p:cNvSpPr/>
          <p:nvPr/>
        </p:nvSpPr>
        <p:spPr>
          <a:xfrm>
            <a:off x="775053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2" name="Google Shape;3942;p76"/>
          <p:cNvSpPr/>
          <p:nvPr/>
        </p:nvSpPr>
        <p:spPr>
          <a:xfrm>
            <a:off x="828376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3" name="Google Shape;3943;p76"/>
          <p:cNvSpPr/>
          <p:nvPr/>
        </p:nvSpPr>
        <p:spPr>
          <a:xfrm>
            <a:off x="8818115"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4" name="Google Shape;3944;p76"/>
          <p:cNvSpPr/>
          <p:nvPr/>
        </p:nvSpPr>
        <p:spPr>
          <a:xfrm>
            <a:off x="9362423"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5" name="Google Shape;3945;p76"/>
          <p:cNvSpPr/>
          <p:nvPr/>
        </p:nvSpPr>
        <p:spPr>
          <a:xfrm>
            <a:off x="990538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6" name="Google Shape;3946;p76"/>
          <p:cNvSpPr/>
          <p:nvPr/>
        </p:nvSpPr>
        <p:spPr>
          <a:xfrm>
            <a:off x="10431079"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7" name="Google Shape;3947;p76"/>
          <p:cNvSpPr/>
          <p:nvPr/>
        </p:nvSpPr>
        <p:spPr>
          <a:xfrm>
            <a:off x="10971552"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8" name="Google Shape;3948;p76"/>
          <p:cNvSpPr/>
          <p:nvPr/>
        </p:nvSpPr>
        <p:spPr>
          <a:xfrm>
            <a:off x="562264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9" name="Google Shape;3949;p76"/>
          <p:cNvSpPr txBox="1"/>
          <p:nvPr/>
        </p:nvSpPr>
        <p:spPr>
          <a:xfrm>
            <a:off x="4439418" y="5480010"/>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0" name="Google Shape;3950;p76"/>
          <p:cNvSpPr txBox="1"/>
          <p:nvPr/>
        </p:nvSpPr>
        <p:spPr>
          <a:xfrm>
            <a:off x="4439418" y="5889103"/>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1" name="Google Shape;3951;p76"/>
          <p:cNvSpPr/>
          <p:nvPr/>
        </p:nvSpPr>
        <p:spPr>
          <a:xfrm>
            <a:off x="480312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2" name="Google Shape;3952;p76"/>
          <p:cNvSpPr/>
          <p:nvPr/>
        </p:nvSpPr>
        <p:spPr>
          <a:xfrm>
            <a:off x="484610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3" name="Google Shape;3953;p76"/>
          <p:cNvSpPr/>
          <p:nvPr/>
        </p:nvSpPr>
        <p:spPr>
          <a:xfrm>
            <a:off x="488907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4" name="Google Shape;3954;p76"/>
          <p:cNvSpPr/>
          <p:nvPr/>
        </p:nvSpPr>
        <p:spPr>
          <a:xfrm>
            <a:off x="5310975"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5" name="Google Shape;3955;p76"/>
          <p:cNvSpPr/>
          <p:nvPr/>
        </p:nvSpPr>
        <p:spPr>
          <a:xfrm>
            <a:off x="5353950"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6" name="Google Shape;3956;p76"/>
          <p:cNvSpPr/>
          <p:nvPr/>
        </p:nvSpPr>
        <p:spPr>
          <a:xfrm>
            <a:off x="5396925"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7" name="Google Shape;3957;p76"/>
          <p:cNvSpPr/>
          <p:nvPr/>
        </p:nvSpPr>
        <p:spPr>
          <a:xfrm>
            <a:off x="5855547"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8" name="Google Shape;3958;p76"/>
          <p:cNvSpPr/>
          <p:nvPr/>
        </p:nvSpPr>
        <p:spPr>
          <a:xfrm>
            <a:off x="5898522"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9" name="Google Shape;3959;p76"/>
          <p:cNvSpPr/>
          <p:nvPr/>
        </p:nvSpPr>
        <p:spPr>
          <a:xfrm>
            <a:off x="5941497"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0" name="Google Shape;3960;p76"/>
          <p:cNvSpPr/>
          <p:nvPr/>
        </p:nvSpPr>
        <p:spPr>
          <a:xfrm>
            <a:off x="6396131"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1" name="Google Shape;3961;p76"/>
          <p:cNvSpPr/>
          <p:nvPr/>
        </p:nvSpPr>
        <p:spPr>
          <a:xfrm>
            <a:off x="6439107"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2" name="Google Shape;3962;p76"/>
          <p:cNvSpPr/>
          <p:nvPr/>
        </p:nvSpPr>
        <p:spPr>
          <a:xfrm>
            <a:off x="6482082"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3" name="Google Shape;3963;p76"/>
          <p:cNvSpPr/>
          <p:nvPr/>
        </p:nvSpPr>
        <p:spPr>
          <a:xfrm>
            <a:off x="691806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4" name="Google Shape;3964;p76"/>
          <p:cNvSpPr/>
          <p:nvPr/>
        </p:nvSpPr>
        <p:spPr>
          <a:xfrm>
            <a:off x="696104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5" name="Google Shape;3965;p76"/>
          <p:cNvSpPr/>
          <p:nvPr/>
        </p:nvSpPr>
        <p:spPr>
          <a:xfrm>
            <a:off x="700401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6" name="Google Shape;3966;p76"/>
          <p:cNvSpPr/>
          <p:nvPr/>
        </p:nvSpPr>
        <p:spPr>
          <a:xfrm>
            <a:off x="7438858"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7" name="Google Shape;3967;p76"/>
          <p:cNvSpPr/>
          <p:nvPr/>
        </p:nvSpPr>
        <p:spPr>
          <a:xfrm>
            <a:off x="7481833"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8" name="Google Shape;3968;p76"/>
          <p:cNvSpPr/>
          <p:nvPr/>
        </p:nvSpPr>
        <p:spPr>
          <a:xfrm>
            <a:off x="7524808"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9" name="Google Shape;3969;p76"/>
          <p:cNvSpPr/>
          <p:nvPr/>
        </p:nvSpPr>
        <p:spPr>
          <a:xfrm>
            <a:off x="7967080"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0" name="Google Shape;3970;p76"/>
          <p:cNvSpPr/>
          <p:nvPr/>
        </p:nvSpPr>
        <p:spPr>
          <a:xfrm>
            <a:off x="8010055"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1" name="Google Shape;3971;p76"/>
          <p:cNvSpPr/>
          <p:nvPr/>
        </p:nvSpPr>
        <p:spPr>
          <a:xfrm>
            <a:off x="805303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2" name="Google Shape;3972;p76"/>
          <p:cNvSpPr/>
          <p:nvPr/>
        </p:nvSpPr>
        <p:spPr>
          <a:xfrm>
            <a:off x="850358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3" name="Google Shape;3973;p76"/>
          <p:cNvSpPr/>
          <p:nvPr/>
        </p:nvSpPr>
        <p:spPr>
          <a:xfrm>
            <a:off x="8546564"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4" name="Google Shape;3974;p76"/>
          <p:cNvSpPr/>
          <p:nvPr/>
        </p:nvSpPr>
        <p:spPr>
          <a:xfrm>
            <a:off x="8589539"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5" name="Google Shape;3975;p76"/>
          <p:cNvSpPr/>
          <p:nvPr/>
        </p:nvSpPr>
        <p:spPr>
          <a:xfrm>
            <a:off x="9041971"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6" name="Google Shape;3976;p76"/>
          <p:cNvSpPr/>
          <p:nvPr/>
        </p:nvSpPr>
        <p:spPr>
          <a:xfrm>
            <a:off x="9084946"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7" name="Google Shape;3977;p76"/>
          <p:cNvSpPr/>
          <p:nvPr/>
        </p:nvSpPr>
        <p:spPr>
          <a:xfrm>
            <a:off x="9127921"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8" name="Google Shape;3978;p76"/>
          <p:cNvSpPr/>
          <p:nvPr/>
        </p:nvSpPr>
        <p:spPr>
          <a:xfrm>
            <a:off x="9589402"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9" name="Google Shape;3979;p76"/>
          <p:cNvSpPr/>
          <p:nvPr/>
        </p:nvSpPr>
        <p:spPr>
          <a:xfrm>
            <a:off x="9632377"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0" name="Google Shape;3980;p76"/>
          <p:cNvSpPr/>
          <p:nvPr/>
        </p:nvSpPr>
        <p:spPr>
          <a:xfrm>
            <a:off x="9675352"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1" name="Google Shape;3981;p76"/>
          <p:cNvSpPr/>
          <p:nvPr/>
        </p:nvSpPr>
        <p:spPr>
          <a:xfrm>
            <a:off x="10115794"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2" name="Google Shape;3982;p76"/>
          <p:cNvSpPr/>
          <p:nvPr/>
        </p:nvSpPr>
        <p:spPr>
          <a:xfrm>
            <a:off x="10158769"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3" name="Google Shape;3983;p76"/>
          <p:cNvSpPr/>
          <p:nvPr/>
        </p:nvSpPr>
        <p:spPr>
          <a:xfrm>
            <a:off x="10201744"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4" name="Google Shape;3984;p76"/>
          <p:cNvSpPr/>
          <p:nvPr/>
        </p:nvSpPr>
        <p:spPr>
          <a:xfrm>
            <a:off x="10653009"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5" name="Google Shape;3985;p76"/>
          <p:cNvSpPr/>
          <p:nvPr/>
        </p:nvSpPr>
        <p:spPr>
          <a:xfrm>
            <a:off x="10695985"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6" name="Google Shape;3986;p76"/>
          <p:cNvSpPr/>
          <p:nvPr/>
        </p:nvSpPr>
        <p:spPr>
          <a:xfrm>
            <a:off x="1073896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7" name="Google Shape;3987;p76"/>
          <p:cNvSpPr/>
          <p:nvPr/>
        </p:nvSpPr>
        <p:spPr>
          <a:xfrm>
            <a:off x="3643432"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8" name="Google Shape;3988;p76"/>
          <p:cNvSpPr/>
          <p:nvPr/>
        </p:nvSpPr>
        <p:spPr>
          <a:xfrm>
            <a:off x="3686407"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9" name="Google Shape;3989;p76"/>
          <p:cNvSpPr/>
          <p:nvPr/>
        </p:nvSpPr>
        <p:spPr>
          <a:xfrm>
            <a:off x="3729382"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0" name="Google Shape;3990;p76"/>
          <p:cNvSpPr/>
          <p:nvPr/>
        </p:nvSpPr>
        <p:spPr>
          <a:xfrm>
            <a:off x="312440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1" name="Google Shape;3991;p76"/>
          <p:cNvSpPr/>
          <p:nvPr/>
        </p:nvSpPr>
        <p:spPr>
          <a:xfrm>
            <a:off x="316737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2" name="Google Shape;3992;p76"/>
          <p:cNvSpPr/>
          <p:nvPr/>
        </p:nvSpPr>
        <p:spPr>
          <a:xfrm>
            <a:off x="321035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3" name="Google Shape;3993;p76"/>
          <p:cNvSpPr/>
          <p:nvPr/>
        </p:nvSpPr>
        <p:spPr>
          <a:xfrm>
            <a:off x="2611498"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4" name="Google Shape;3994;p76"/>
          <p:cNvSpPr/>
          <p:nvPr/>
        </p:nvSpPr>
        <p:spPr>
          <a:xfrm>
            <a:off x="2654473"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5" name="Google Shape;3995;p76"/>
          <p:cNvSpPr/>
          <p:nvPr/>
        </p:nvSpPr>
        <p:spPr>
          <a:xfrm>
            <a:off x="2697448"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6" name="Google Shape;3996;p76"/>
          <p:cNvSpPr/>
          <p:nvPr/>
        </p:nvSpPr>
        <p:spPr>
          <a:xfrm>
            <a:off x="206545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7" name="Google Shape;3997;p76"/>
          <p:cNvSpPr/>
          <p:nvPr/>
        </p:nvSpPr>
        <p:spPr>
          <a:xfrm>
            <a:off x="210842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8" name="Google Shape;3998;p76"/>
          <p:cNvSpPr/>
          <p:nvPr/>
        </p:nvSpPr>
        <p:spPr>
          <a:xfrm>
            <a:off x="215140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9" name="Google Shape;3999;p76"/>
          <p:cNvSpPr/>
          <p:nvPr/>
        </p:nvSpPr>
        <p:spPr>
          <a:xfrm>
            <a:off x="152832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0" name="Google Shape;4000;p76"/>
          <p:cNvSpPr/>
          <p:nvPr/>
        </p:nvSpPr>
        <p:spPr>
          <a:xfrm>
            <a:off x="157129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1" name="Google Shape;4001;p76"/>
          <p:cNvSpPr/>
          <p:nvPr/>
        </p:nvSpPr>
        <p:spPr>
          <a:xfrm>
            <a:off x="161427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2" name="Google Shape;4002;p76"/>
          <p:cNvSpPr/>
          <p:nvPr/>
        </p:nvSpPr>
        <p:spPr>
          <a:xfrm>
            <a:off x="100684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3" name="Google Shape;4003;p76"/>
          <p:cNvSpPr/>
          <p:nvPr/>
        </p:nvSpPr>
        <p:spPr>
          <a:xfrm>
            <a:off x="104982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4" name="Google Shape;4004;p76"/>
          <p:cNvSpPr/>
          <p:nvPr/>
        </p:nvSpPr>
        <p:spPr>
          <a:xfrm>
            <a:off x="1092795"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5" name="Google Shape;4005;p76"/>
          <p:cNvSpPr/>
          <p:nvPr/>
        </p:nvSpPr>
        <p:spPr>
          <a:xfrm>
            <a:off x="469585"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6" name="Google Shape;4006;p76"/>
          <p:cNvSpPr/>
          <p:nvPr/>
        </p:nvSpPr>
        <p:spPr>
          <a:xfrm>
            <a:off x="51256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7" name="Google Shape;4007;p76"/>
          <p:cNvSpPr/>
          <p:nvPr/>
        </p:nvSpPr>
        <p:spPr>
          <a:xfrm>
            <a:off x="555536"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8" name="Google Shape;4008;p76"/>
          <p:cNvSpPr txBox="1"/>
          <p:nvPr/>
        </p:nvSpPr>
        <p:spPr>
          <a:xfrm>
            <a:off x="4246839" y="2798221"/>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4009" name="Google Shape;4009;p76"/>
          <p:cNvSpPr/>
          <p:nvPr/>
        </p:nvSpPr>
        <p:spPr>
          <a:xfrm>
            <a:off x="481559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0" name="Google Shape;4010;p76"/>
          <p:cNvSpPr/>
          <p:nvPr/>
        </p:nvSpPr>
        <p:spPr>
          <a:xfrm>
            <a:off x="4858569"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1" name="Google Shape;4011;p76"/>
          <p:cNvSpPr/>
          <p:nvPr/>
        </p:nvSpPr>
        <p:spPr>
          <a:xfrm>
            <a:off x="4901544"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2" name="Google Shape;4012;p76"/>
          <p:cNvSpPr/>
          <p:nvPr/>
        </p:nvSpPr>
        <p:spPr>
          <a:xfrm>
            <a:off x="5323440"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3" name="Google Shape;4013;p76"/>
          <p:cNvSpPr/>
          <p:nvPr/>
        </p:nvSpPr>
        <p:spPr>
          <a:xfrm>
            <a:off x="5366415"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4" name="Google Shape;4014;p76"/>
          <p:cNvSpPr/>
          <p:nvPr/>
        </p:nvSpPr>
        <p:spPr>
          <a:xfrm>
            <a:off x="5409390"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5" name="Google Shape;4015;p76"/>
          <p:cNvSpPr/>
          <p:nvPr/>
        </p:nvSpPr>
        <p:spPr>
          <a:xfrm>
            <a:off x="5868012"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6" name="Google Shape;4016;p76"/>
          <p:cNvSpPr/>
          <p:nvPr/>
        </p:nvSpPr>
        <p:spPr>
          <a:xfrm>
            <a:off x="5910987"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7" name="Google Shape;4017;p76"/>
          <p:cNvSpPr/>
          <p:nvPr/>
        </p:nvSpPr>
        <p:spPr>
          <a:xfrm>
            <a:off x="5953962"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8" name="Google Shape;4018;p76"/>
          <p:cNvSpPr/>
          <p:nvPr/>
        </p:nvSpPr>
        <p:spPr>
          <a:xfrm>
            <a:off x="6408596"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9" name="Google Shape;4019;p76"/>
          <p:cNvSpPr/>
          <p:nvPr/>
        </p:nvSpPr>
        <p:spPr>
          <a:xfrm>
            <a:off x="6451572"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0" name="Google Shape;4020;p76"/>
          <p:cNvSpPr/>
          <p:nvPr/>
        </p:nvSpPr>
        <p:spPr>
          <a:xfrm>
            <a:off x="649454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1" name="Google Shape;4021;p76"/>
          <p:cNvSpPr/>
          <p:nvPr/>
        </p:nvSpPr>
        <p:spPr>
          <a:xfrm>
            <a:off x="693053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2" name="Google Shape;4022;p76"/>
          <p:cNvSpPr/>
          <p:nvPr/>
        </p:nvSpPr>
        <p:spPr>
          <a:xfrm>
            <a:off x="697350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3" name="Google Shape;4023;p76"/>
          <p:cNvSpPr/>
          <p:nvPr/>
        </p:nvSpPr>
        <p:spPr>
          <a:xfrm>
            <a:off x="701648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4" name="Google Shape;4024;p76"/>
          <p:cNvSpPr/>
          <p:nvPr/>
        </p:nvSpPr>
        <p:spPr>
          <a:xfrm>
            <a:off x="7451323"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5" name="Google Shape;4025;p76"/>
          <p:cNvSpPr/>
          <p:nvPr/>
        </p:nvSpPr>
        <p:spPr>
          <a:xfrm>
            <a:off x="7494298"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6" name="Google Shape;4026;p76"/>
          <p:cNvSpPr/>
          <p:nvPr/>
        </p:nvSpPr>
        <p:spPr>
          <a:xfrm>
            <a:off x="7537273"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7" name="Google Shape;4027;p76"/>
          <p:cNvSpPr/>
          <p:nvPr/>
        </p:nvSpPr>
        <p:spPr>
          <a:xfrm>
            <a:off x="7979545"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8" name="Google Shape;4028;p76"/>
          <p:cNvSpPr/>
          <p:nvPr/>
        </p:nvSpPr>
        <p:spPr>
          <a:xfrm>
            <a:off x="802252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9" name="Google Shape;4029;p76"/>
          <p:cNvSpPr/>
          <p:nvPr/>
        </p:nvSpPr>
        <p:spPr>
          <a:xfrm>
            <a:off x="806549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0" name="Google Shape;4030;p76"/>
          <p:cNvSpPr/>
          <p:nvPr/>
        </p:nvSpPr>
        <p:spPr>
          <a:xfrm>
            <a:off x="851605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1" name="Google Shape;4031;p76"/>
          <p:cNvSpPr/>
          <p:nvPr/>
        </p:nvSpPr>
        <p:spPr>
          <a:xfrm>
            <a:off x="855902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2" name="Google Shape;4032;p76"/>
          <p:cNvSpPr/>
          <p:nvPr/>
        </p:nvSpPr>
        <p:spPr>
          <a:xfrm>
            <a:off x="860200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3" name="Google Shape;4033;p76"/>
          <p:cNvSpPr/>
          <p:nvPr/>
        </p:nvSpPr>
        <p:spPr>
          <a:xfrm>
            <a:off x="9054436"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4" name="Google Shape;4034;p76"/>
          <p:cNvSpPr/>
          <p:nvPr/>
        </p:nvSpPr>
        <p:spPr>
          <a:xfrm>
            <a:off x="9097411"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5" name="Google Shape;4035;p76"/>
          <p:cNvSpPr/>
          <p:nvPr/>
        </p:nvSpPr>
        <p:spPr>
          <a:xfrm>
            <a:off x="9140386"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6" name="Google Shape;4036;p76"/>
          <p:cNvSpPr/>
          <p:nvPr/>
        </p:nvSpPr>
        <p:spPr>
          <a:xfrm>
            <a:off x="9601867"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7" name="Google Shape;4037;p76"/>
          <p:cNvSpPr/>
          <p:nvPr/>
        </p:nvSpPr>
        <p:spPr>
          <a:xfrm>
            <a:off x="9644842"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8" name="Google Shape;4038;p76"/>
          <p:cNvSpPr/>
          <p:nvPr/>
        </p:nvSpPr>
        <p:spPr>
          <a:xfrm>
            <a:off x="968781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9" name="Google Shape;4039;p76"/>
          <p:cNvSpPr/>
          <p:nvPr/>
        </p:nvSpPr>
        <p:spPr>
          <a:xfrm>
            <a:off x="10128259"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0" name="Google Shape;4040;p76"/>
          <p:cNvSpPr/>
          <p:nvPr/>
        </p:nvSpPr>
        <p:spPr>
          <a:xfrm>
            <a:off x="10171234"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1" name="Google Shape;4041;p76"/>
          <p:cNvSpPr/>
          <p:nvPr/>
        </p:nvSpPr>
        <p:spPr>
          <a:xfrm>
            <a:off x="10214209"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2" name="Google Shape;4042;p76"/>
          <p:cNvSpPr/>
          <p:nvPr/>
        </p:nvSpPr>
        <p:spPr>
          <a:xfrm>
            <a:off x="1066547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3" name="Google Shape;4043;p76"/>
          <p:cNvSpPr/>
          <p:nvPr/>
        </p:nvSpPr>
        <p:spPr>
          <a:xfrm>
            <a:off x="1070845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4" name="Google Shape;4044;p76"/>
          <p:cNvSpPr/>
          <p:nvPr/>
        </p:nvSpPr>
        <p:spPr>
          <a:xfrm>
            <a:off x="1075142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5" name="Google Shape;4045;p76"/>
          <p:cNvSpPr/>
          <p:nvPr/>
        </p:nvSpPr>
        <p:spPr>
          <a:xfrm>
            <a:off x="3655897"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6" name="Google Shape;4046;p76"/>
          <p:cNvSpPr/>
          <p:nvPr/>
        </p:nvSpPr>
        <p:spPr>
          <a:xfrm>
            <a:off x="3698872"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7" name="Google Shape;4047;p76"/>
          <p:cNvSpPr/>
          <p:nvPr/>
        </p:nvSpPr>
        <p:spPr>
          <a:xfrm>
            <a:off x="3741847"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8" name="Google Shape;4048;p76"/>
          <p:cNvSpPr/>
          <p:nvPr/>
        </p:nvSpPr>
        <p:spPr>
          <a:xfrm>
            <a:off x="313686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9" name="Google Shape;4049;p76"/>
          <p:cNvSpPr/>
          <p:nvPr/>
        </p:nvSpPr>
        <p:spPr>
          <a:xfrm>
            <a:off x="317984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0" name="Google Shape;4050;p76"/>
          <p:cNvSpPr/>
          <p:nvPr/>
        </p:nvSpPr>
        <p:spPr>
          <a:xfrm>
            <a:off x="322281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1" name="Google Shape;4051;p76"/>
          <p:cNvSpPr/>
          <p:nvPr/>
        </p:nvSpPr>
        <p:spPr>
          <a:xfrm>
            <a:off x="2623963"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2" name="Google Shape;4052;p76"/>
          <p:cNvSpPr/>
          <p:nvPr/>
        </p:nvSpPr>
        <p:spPr>
          <a:xfrm>
            <a:off x="2666938"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3" name="Google Shape;4053;p76"/>
          <p:cNvSpPr/>
          <p:nvPr/>
        </p:nvSpPr>
        <p:spPr>
          <a:xfrm>
            <a:off x="2709913"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4" name="Google Shape;4054;p76"/>
          <p:cNvSpPr/>
          <p:nvPr/>
        </p:nvSpPr>
        <p:spPr>
          <a:xfrm>
            <a:off x="207791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5" name="Google Shape;4055;p76"/>
          <p:cNvSpPr/>
          <p:nvPr/>
        </p:nvSpPr>
        <p:spPr>
          <a:xfrm>
            <a:off x="212089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6" name="Google Shape;4056;p76"/>
          <p:cNvSpPr/>
          <p:nvPr/>
        </p:nvSpPr>
        <p:spPr>
          <a:xfrm>
            <a:off x="216386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7" name="Google Shape;4057;p76"/>
          <p:cNvSpPr/>
          <p:nvPr/>
        </p:nvSpPr>
        <p:spPr>
          <a:xfrm>
            <a:off x="154078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8" name="Google Shape;4058;p76"/>
          <p:cNvSpPr/>
          <p:nvPr/>
        </p:nvSpPr>
        <p:spPr>
          <a:xfrm>
            <a:off x="158376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9" name="Google Shape;4059;p76"/>
          <p:cNvSpPr/>
          <p:nvPr/>
        </p:nvSpPr>
        <p:spPr>
          <a:xfrm>
            <a:off x="162673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0" name="Google Shape;4060;p76"/>
          <p:cNvSpPr/>
          <p:nvPr/>
        </p:nvSpPr>
        <p:spPr>
          <a:xfrm>
            <a:off x="101930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1" name="Google Shape;4061;p76"/>
          <p:cNvSpPr/>
          <p:nvPr/>
        </p:nvSpPr>
        <p:spPr>
          <a:xfrm>
            <a:off x="106228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2" name="Google Shape;4062;p76"/>
          <p:cNvSpPr/>
          <p:nvPr/>
        </p:nvSpPr>
        <p:spPr>
          <a:xfrm>
            <a:off x="1105260"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3" name="Google Shape;4063;p76"/>
          <p:cNvSpPr/>
          <p:nvPr/>
        </p:nvSpPr>
        <p:spPr>
          <a:xfrm>
            <a:off x="482050"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4" name="Google Shape;4064;p76"/>
          <p:cNvSpPr/>
          <p:nvPr/>
        </p:nvSpPr>
        <p:spPr>
          <a:xfrm>
            <a:off x="52502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5" name="Google Shape;4065;p76"/>
          <p:cNvSpPr/>
          <p:nvPr/>
        </p:nvSpPr>
        <p:spPr>
          <a:xfrm>
            <a:off x="568001" y="520974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6" name="Google Shape;4066;p76"/>
          <p:cNvSpPr txBox="1"/>
          <p:nvPr/>
        </p:nvSpPr>
        <p:spPr>
          <a:xfrm>
            <a:off x="4259304" y="513687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70"/>
        <p:cNvGrpSpPr/>
        <p:nvPr/>
      </p:nvGrpSpPr>
      <p:grpSpPr>
        <a:xfrm>
          <a:off x="0" y="0"/>
          <a:ext cx="0" cy="0"/>
          <a:chOff x="0" y="0"/>
          <a:chExt cx="0" cy="0"/>
        </a:xfrm>
      </p:grpSpPr>
      <p:sp>
        <p:nvSpPr>
          <p:cNvPr id="4071" name="Google Shape;4071;p77"/>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600"/>
              <a:buNone/>
            </a:pPr>
            <a:endParaRPr/>
          </a:p>
        </p:txBody>
      </p:sp>
      <p:sp>
        <p:nvSpPr>
          <p:cNvPr id="4072" name="Google Shape;4072;p7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endParaRPr sz="2340"/>
          </a:p>
        </p:txBody>
      </p:sp>
      <p:sp>
        <p:nvSpPr>
          <p:cNvPr id="4073" name="Google Shape;4073;p77"/>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4074" name="Google Shape;4074;p77"/>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35</a:t>
            </a:fld>
            <a:endParaRPr/>
          </a:p>
        </p:txBody>
      </p:sp>
      <p:pic>
        <p:nvPicPr>
          <p:cNvPr id="4075" name="Google Shape;4075;p77"/>
          <p:cNvPicPr preferRelativeResize="0"/>
          <p:nvPr/>
        </p:nvPicPr>
        <p:blipFill rotWithShape="1">
          <a:blip r:embed="rId3">
            <a:alphaModFix/>
          </a:blip>
          <a:srcRect t="15651"/>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a:t>
            </a:r>
            <a:r>
              <a:rPr lang="en-GB" sz="2340" dirty="0" smtClean="0"/>
              <a:t> </a:t>
            </a:r>
            <a:r>
              <a:rPr lang="en-GB" sz="2340" dirty="0" smtClean="0"/>
              <a:t>GESTURE </a:t>
            </a:r>
            <a:r>
              <a:rPr lang="en-GB" sz="2340" dirty="0"/>
              <a:t>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Tree>
    <p:extLst>
      <p:ext uri="{BB962C8B-B14F-4D97-AF65-F5344CB8AC3E}">
        <p14:creationId xmlns:p14="http://schemas.microsoft.com/office/powerpoint/2010/main" val="24237205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GESTURE RECOGNITION USE CASES</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5</a:t>
            </a:fld>
            <a:endParaRPr/>
          </a:p>
        </p:txBody>
      </p:sp>
      <p:pic>
        <p:nvPicPr>
          <p:cNvPr id="6" name="Picture 5" descr="global-gesture-recognition-market-report-published-by-variant-market-research-1-638.jpg"/>
          <p:cNvPicPr>
            <a:picLocks noChangeAspect="1"/>
          </p:cNvPicPr>
          <p:nvPr/>
        </p:nvPicPr>
        <p:blipFill rotWithShape="1">
          <a:blip r:embed="rId3">
            <a:extLst>
              <a:ext uri="{28A0092B-C50C-407E-A947-70E740481C1C}">
                <a14:useLocalDpi xmlns:a14="http://schemas.microsoft.com/office/drawing/2010/main" val="0"/>
              </a:ext>
            </a:extLst>
          </a:blip>
          <a:srcRect l="12711" t="35897" r="13071" b="28946"/>
          <a:stretch/>
        </p:blipFill>
        <p:spPr>
          <a:xfrm>
            <a:off x="7645203" y="3015846"/>
            <a:ext cx="4081265" cy="2502875"/>
          </a:xfrm>
          <a:prstGeom prst="rect">
            <a:avLst/>
          </a:prstGeom>
        </p:spPr>
      </p:pic>
      <p:pic>
        <p:nvPicPr>
          <p:cNvPr id="3" name="Picture 2" descr="gesture_car.jpg"/>
          <p:cNvPicPr>
            <a:picLocks noChangeAspect="1"/>
          </p:cNvPicPr>
          <p:nvPr/>
        </p:nvPicPr>
        <p:blipFill rotWithShape="1">
          <a:blip r:embed="rId4">
            <a:extLst>
              <a:ext uri="{28A0092B-C50C-407E-A947-70E740481C1C}">
                <a14:useLocalDpi xmlns:a14="http://schemas.microsoft.com/office/drawing/2010/main" val="0"/>
              </a:ext>
            </a:extLst>
          </a:blip>
          <a:srcRect r="6608"/>
          <a:stretch/>
        </p:blipFill>
        <p:spPr>
          <a:xfrm>
            <a:off x="532112" y="2191547"/>
            <a:ext cx="2818129" cy="1941195"/>
          </a:xfrm>
          <a:prstGeom prst="rect">
            <a:avLst/>
          </a:prstGeom>
        </p:spPr>
      </p:pic>
      <p:pic>
        <p:nvPicPr>
          <p:cNvPr id="4" name="Picture 3" descr="gesture_game.jpg"/>
          <p:cNvPicPr>
            <a:picLocks noChangeAspect="1"/>
          </p:cNvPicPr>
          <p:nvPr/>
        </p:nvPicPr>
        <p:blipFill rotWithShape="1">
          <a:blip r:embed="rId5">
            <a:extLst>
              <a:ext uri="{28A0092B-C50C-407E-A947-70E740481C1C}">
                <a14:useLocalDpi xmlns:a14="http://schemas.microsoft.com/office/drawing/2010/main" val="0"/>
              </a:ext>
            </a:extLst>
          </a:blip>
          <a:srcRect b="4717"/>
          <a:stretch/>
        </p:blipFill>
        <p:spPr>
          <a:xfrm>
            <a:off x="452737" y="4702794"/>
            <a:ext cx="2976879" cy="1595519"/>
          </a:xfrm>
          <a:prstGeom prst="rect">
            <a:avLst/>
          </a:prstGeom>
        </p:spPr>
      </p:pic>
      <p:pic>
        <p:nvPicPr>
          <p:cNvPr id="7" name="Picture 6" descr="gesture_medici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7517" y="4704234"/>
            <a:ext cx="2843999" cy="1592639"/>
          </a:xfrm>
          <a:prstGeom prst="rect">
            <a:avLst/>
          </a:prstGeom>
        </p:spPr>
      </p:pic>
      <p:sp>
        <p:nvSpPr>
          <p:cNvPr id="2" name="TextBox 1"/>
          <p:cNvSpPr txBox="1"/>
          <p:nvPr/>
        </p:nvSpPr>
        <p:spPr>
          <a:xfrm>
            <a:off x="477053" y="957900"/>
            <a:ext cx="6580515" cy="954107"/>
          </a:xfrm>
          <a:prstGeom prst="rect">
            <a:avLst/>
          </a:prstGeom>
          <a:noFill/>
        </p:spPr>
        <p:txBody>
          <a:bodyPr wrap="square" rtlCol="0">
            <a:spAutoFit/>
          </a:bodyPr>
          <a:lstStyle/>
          <a:p>
            <a:r>
              <a:rPr lang="en-US" dirty="0" smtClean="0"/>
              <a:t>Gesture recognition technology can be integrated in perceptual user </a:t>
            </a:r>
            <a:r>
              <a:rPr lang="en-US" dirty="0" smtClean="0"/>
              <a:t>interfaces.</a:t>
            </a:r>
            <a:endParaRPr lang="en-US" dirty="0" smtClean="0"/>
          </a:p>
          <a:p>
            <a:endParaRPr lang="en-GB" dirty="0" smtClean="0">
              <a:solidFill>
                <a:schemeClr val="bg2"/>
              </a:solidFill>
            </a:endParaRPr>
          </a:p>
          <a:p>
            <a:r>
              <a:rPr lang="en-GB" dirty="0" smtClean="0">
                <a:solidFill>
                  <a:schemeClr val="bg2"/>
                </a:solidFill>
              </a:rPr>
              <a:t>It </a:t>
            </a:r>
            <a:r>
              <a:rPr lang="en-GB" dirty="0">
                <a:solidFill>
                  <a:schemeClr val="bg2"/>
                </a:solidFill>
              </a:rPr>
              <a:t>can refer to any non-verbal </a:t>
            </a:r>
            <a:r>
              <a:rPr lang="en-GB" dirty="0" smtClean="0">
                <a:solidFill>
                  <a:schemeClr val="bg2"/>
                </a:solidFill>
              </a:rPr>
              <a:t>communication </a:t>
            </a:r>
            <a:r>
              <a:rPr lang="en-GB" dirty="0">
                <a:solidFill>
                  <a:schemeClr val="bg2"/>
                </a:solidFill>
              </a:rPr>
              <a:t>that is intended to communicate a specific </a:t>
            </a:r>
            <a:r>
              <a:rPr lang="en-GB" dirty="0" smtClean="0">
                <a:solidFill>
                  <a:schemeClr val="bg2"/>
                </a:solidFill>
              </a:rPr>
              <a:t>massage.</a:t>
            </a:r>
            <a:endParaRPr lang="en-US" dirty="0"/>
          </a:p>
        </p:txBody>
      </p:sp>
      <p:pic>
        <p:nvPicPr>
          <p:cNvPr id="11" name="Picture 10" descr="gesture_media.jpg"/>
          <p:cNvPicPr>
            <a:picLocks noChangeAspect="1"/>
          </p:cNvPicPr>
          <p:nvPr/>
        </p:nvPicPr>
        <p:blipFill rotWithShape="1">
          <a:blip r:embed="rId7">
            <a:extLst>
              <a:ext uri="{28A0092B-C50C-407E-A947-70E740481C1C}">
                <a14:useLocalDpi xmlns:a14="http://schemas.microsoft.com/office/drawing/2010/main" val="0"/>
              </a:ext>
            </a:extLst>
          </a:blip>
          <a:srcRect t="-1" b="109"/>
          <a:stretch/>
        </p:blipFill>
        <p:spPr>
          <a:xfrm>
            <a:off x="4187516" y="2189832"/>
            <a:ext cx="2844000" cy="1944625"/>
          </a:xfrm>
          <a:prstGeom prst="rect">
            <a:avLst/>
          </a:prstGeom>
        </p:spPr>
      </p:pic>
      <p:sp>
        <p:nvSpPr>
          <p:cNvPr id="12" name="TextBox 11"/>
          <p:cNvSpPr txBox="1"/>
          <p:nvPr/>
        </p:nvSpPr>
        <p:spPr>
          <a:xfrm>
            <a:off x="479720" y="4125863"/>
            <a:ext cx="2143162" cy="307777"/>
          </a:xfrm>
          <a:prstGeom prst="rect">
            <a:avLst/>
          </a:prstGeom>
          <a:noFill/>
        </p:spPr>
        <p:txBody>
          <a:bodyPr wrap="square" rtlCol="0">
            <a:spAutoFit/>
          </a:bodyPr>
          <a:lstStyle/>
          <a:p>
            <a:r>
              <a:rPr lang="en-US" dirty="0" smtClean="0"/>
              <a:t>Car onboard system</a:t>
            </a:r>
            <a:endParaRPr lang="en-US" dirty="0"/>
          </a:p>
        </p:txBody>
      </p:sp>
      <p:sp>
        <p:nvSpPr>
          <p:cNvPr id="13" name="TextBox 12"/>
          <p:cNvSpPr txBox="1"/>
          <p:nvPr/>
        </p:nvSpPr>
        <p:spPr>
          <a:xfrm>
            <a:off x="4213648" y="4125863"/>
            <a:ext cx="2143162" cy="307777"/>
          </a:xfrm>
          <a:prstGeom prst="rect">
            <a:avLst/>
          </a:prstGeom>
          <a:noFill/>
        </p:spPr>
        <p:txBody>
          <a:bodyPr wrap="square" rtlCol="0">
            <a:spAutoFit/>
          </a:bodyPr>
          <a:lstStyle/>
          <a:p>
            <a:r>
              <a:rPr lang="en-US" dirty="0" smtClean="0"/>
              <a:t>Media use</a:t>
            </a:r>
            <a:endParaRPr lang="en-US" dirty="0"/>
          </a:p>
        </p:txBody>
      </p:sp>
      <p:sp>
        <p:nvSpPr>
          <p:cNvPr id="14" name="TextBox 13"/>
          <p:cNvSpPr txBox="1"/>
          <p:nvPr/>
        </p:nvSpPr>
        <p:spPr>
          <a:xfrm>
            <a:off x="479720" y="6282407"/>
            <a:ext cx="2143162" cy="307777"/>
          </a:xfrm>
          <a:prstGeom prst="rect">
            <a:avLst/>
          </a:prstGeom>
          <a:noFill/>
        </p:spPr>
        <p:txBody>
          <a:bodyPr wrap="square" rtlCol="0">
            <a:spAutoFit/>
          </a:bodyPr>
          <a:lstStyle/>
          <a:p>
            <a:r>
              <a:rPr lang="en-US" dirty="0" smtClean="0"/>
              <a:t>Gaming</a:t>
            </a:r>
            <a:endParaRPr lang="en-US" dirty="0"/>
          </a:p>
        </p:txBody>
      </p:sp>
      <p:sp>
        <p:nvSpPr>
          <p:cNvPr id="15" name="TextBox 14"/>
          <p:cNvSpPr txBox="1"/>
          <p:nvPr/>
        </p:nvSpPr>
        <p:spPr>
          <a:xfrm>
            <a:off x="4213648" y="6282407"/>
            <a:ext cx="2143162" cy="307777"/>
          </a:xfrm>
          <a:prstGeom prst="rect">
            <a:avLst/>
          </a:prstGeom>
          <a:noFill/>
        </p:spPr>
        <p:txBody>
          <a:bodyPr wrap="square" rtlCol="0">
            <a:spAutoFit/>
          </a:bodyPr>
          <a:lstStyle/>
          <a:p>
            <a:r>
              <a:rPr lang="en-US" dirty="0" smtClean="0"/>
              <a:t>Medicine</a:t>
            </a:r>
            <a:endParaRPr lang="en-US" dirty="0"/>
          </a:p>
        </p:txBody>
      </p:sp>
      <p:sp>
        <p:nvSpPr>
          <p:cNvPr id="16" name="TextBox 15"/>
          <p:cNvSpPr txBox="1"/>
          <p:nvPr/>
        </p:nvSpPr>
        <p:spPr>
          <a:xfrm>
            <a:off x="7745876" y="2438515"/>
            <a:ext cx="4178313" cy="523220"/>
          </a:xfrm>
          <a:prstGeom prst="rect">
            <a:avLst/>
          </a:prstGeom>
          <a:noFill/>
        </p:spPr>
        <p:txBody>
          <a:bodyPr wrap="square" rtlCol="0">
            <a:spAutoFit/>
          </a:bodyPr>
          <a:lstStyle/>
          <a:p>
            <a:r>
              <a:rPr lang="en-US" dirty="0" smtClean="0"/>
              <a:t>The global gesture recognition market is estimated to triple by 2024.</a:t>
            </a:r>
            <a:endParaRPr lang="en-US" dirty="0"/>
          </a:p>
        </p:txBody>
      </p:sp>
    </p:spTree>
    <p:extLst>
      <p:ext uri="{BB962C8B-B14F-4D97-AF65-F5344CB8AC3E}">
        <p14:creationId xmlns:p14="http://schemas.microsoft.com/office/powerpoint/2010/main" val="3145611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POSTURE </a:t>
            </a:r>
            <a:r>
              <a:rPr lang="en-GB" sz="2340" dirty="0" smtClean="0"/>
              <a:t>(STATIC)</a:t>
            </a:r>
            <a:r>
              <a:rPr lang="en-GB" sz="2340" dirty="0" smtClean="0"/>
              <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901" name="Google Shape;901;p53"/>
          <p:cNvSpPr txBox="1"/>
          <p:nvPr/>
        </p:nvSpPr>
        <p:spPr>
          <a:xfrm>
            <a:off x="325119" y="1227206"/>
            <a:ext cx="6092615" cy="15413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dirty="0" smtClean="0">
                <a:solidFill>
                  <a:schemeClr val="accent5"/>
                </a:solidFill>
              </a:rPr>
              <a:t>P</a:t>
            </a:r>
            <a:r>
              <a:rPr lang="en-GB" sz="1800" dirty="0" smtClean="0">
                <a:solidFill>
                  <a:schemeClr val="accent5"/>
                </a:solidFill>
                <a:sym typeface="Arial"/>
              </a:rPr>
              <a:t>ostures </a:t>
            </a:r>
            <a:r>
              <a:rPr lang="en-GB" sz="1800" dirty="0" smtClean="0">
                <a:solidFill>
                  <a:schemeClr val="accent5"/>
                </a:solidFill>
                <a:sym typeface="Arial"/>
              </a:rPr>
              <a:t>is an image consist of x/y  coordinates of human body joints. </a:t>
            </a:r>
          </a:p>
          <a:p>
            <a:pPr marL="0" marR="0" lvl="0" indent="0" algn="l" rtl="0">
              <a:spcBef>
                <a:spcPts val="0"/>
              </a:spcBef>
              <a:spcAft>
                <a:spcPts val="0"/>
              </a:spcAft>
              <a:buNone/>
            </a:pPr>
            <a:endParaRPr lang="en-GB" sz="1800" dirty="0">
              <a:solidFill>
                <a:schemeClr val="accent5"/>
              </a:solidFill>
            </a:endParaRPr>
          </a:p>
          <a:p>
            <a:pPr marR="0" lvl="0" algn="l" rtl="0">
              <a:spcBef>
                <a:spcPts val="0"/>
              </a:spcBef>
              <a:spcAft>
                <a:spcPts val="0"/>
              </a:spcAft>
            </a:pPr>
            <a:r>
              <a:rPr lang="en-GB" sz="1800" dirty="0" smtClean="0">
                <a:solidFill>
                  <a:schemeClr val="accent5"/>
                </a:solidFill>
                <a:sym typeface="Arial"/>
              </a:rPr>
              <a:t>Since a posture </a:t>
            </a:r>
            <a:r>
              <a:rPr lang="en-GB" sz="1800" dirty="0" smtClean="0">
                <a:solidFill>
                  <a:schemeClr val="accent5"/>
                </a:solidFill>
                <a:sym typeface="Arial"/>
              </a:rPr>
              <a:t>is static it is </a:t>
            </a:r>
            <a:r>
              <a:rPr lang="en-GB" sz="1800" dirty="0" smtClean="0">
                <a:solidFill>
                  <a:schemeClr val="accent5"/>
                </a:solidFill>
                <a:sym typeface="Arial"/>
              </a:rPr>
              <a:t>simple </a:t>
            </a:r>
            <a:r>
              <a:rPr lang="en-GB" sz="1800" dirty="0" smtClean="0">
                <a:solidFill>
                  <a:schemeClr val="accent5"/>
                </a:solidFill>
                <a:sym typeface="Arial"/>
              </a:rPr>
              <a:t>to handle and live predictions are faster. </a:t>
            </a:r>
            <a:r>
              <a:rPr lang="en-GB" sz="1800" dirty="0" smtClean="0">
                <a:solidFill>
                  <a:schemeClr val="accent5"/>
                </a:solidFill>
                <a:sym typeface="Arial"/>
              </a:rPr>
              <a:t>A posture </a:t>
            </a:r>
            <a:r>
              <a:rPr lang="en-GB" sz="1800" dirty="0" smtClean="0">
                <a:solidFill>
                  <a:schemeClr val="accent5"/>
                </a:solidFill>
                <a:sym typeface="Arial"/>
              </a:rPr>
              <a:t>can be used as simple command in </a:t>
            </a:r>
            <a:r>
              <a:rPr lang="en-GB" sz="1800" dirty="0" smtClean="0">
                <a:solidFill>
                  <a:schemeClr val="accent5"/>
                </a:solidFill>
              </a:rPr>
              <a:t>perceptual</a:t>
            </a:r>
            <a:r>
              <a:rPr lang="en-GB" sz="1800" dirty="0" smtClean="0">
                <a:solidFill>
                  <a:schemeClr val="accent5"/>
                </a:solidFill>
                <a:sym typeface="Arial"/>
              </a:rPr>
              <a:t> </a:t>
            </a:r>
            <a:r>
              <a:rPr lang="en-GB" sz="1800" dirty="0" smtClean="0">
                <a:solidFill>
                  <a:schemeClr val="accent5"/>
                </a:solidFill>
                <a:sym typeface="Arial"/>
              </a:rPr>
              <a:t>user interfaces. </a:t>
            </a:r>
            <a:endParaRPr lang="en-GB" sz="1800" dirty="0" smtClean="0">
              <a:solidFill>
                <a:schemeClr val="accent5"/>
              </a:solidFill>
            </a:endParaRPr>
          </a:p>
          <a:p>
            <a:pPr marL="285750" marR="0" lvl="0" indent="-285750" algn="l" rtl="0">
              <a:spcBef>
                <a:spcPts val="0"/>
              </a:spcBef>
              <a:spcAft>
                <a:spcPts val="0"/>
              </a:spcAft>
              <a:buFontTx/>
              <a:buChar char="-"/>
            </a:pPr>
            <a:endParaRPr lang="en-GB" sz="1800" dirty="0" smtClean="0">
              <a:solidFill>
                <a:schemeClr val="accent5"/>
              </a:solidFill>
              <a:sym typeface="Arial"/>
            </a:endParaRPr>
          </a:p>
          <a:p>
            <a:pPr marL="0" marR="0" lvl="0" indent="0" algn="l" rtl="0">
              <a:spcBef>
                <a:spcPts val="0"/>
              </a:spcBef>
              <a:spcAft>
                <a:spcPts val="0"/>
              </a:spcAft>
              <a:buNone/>
            </a:pPr>
            <a:endParaRPr lang="en-GB" sz="1800" dirty="0">
              <a:solidFill>
                <a:schemeClr val="accent5"/>
              </a:solidFill>
            </a:endParaRPr>
          </a:p>
          <a:p>
            <a:pPr marL="0" marR="0" lvl="0" indent="0" algn="l" rtl="0">
              <a:spcBef>
                <a:spcPts val="0"/>
              </a:spcBef>
              <a:spcAft>
                <a:spcPts val="0"/>
              </a:spcAft>
              <a:buNone/>
            </a:pPr>
            <a:endParaRPr lang="en-GB" sz="1800" b="1" dirty="0" smtClean="0">
              <a:solidFill>
                <a:schemeClr val="accent5"/>
              </a:solidFill>
              <a:sym typeface="Arial"/>
            </a:endParaRPr>
          </a:p>
        </p:txBody>
      </p:sp>
      <p:pic>
        <p:nvPicPr>
          <p:cNvPr id="3" name="Picture 2" descr="pos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198" y="1183528"/>
            <a:ext cx="4152027" cy="4696555"/>
          </a:xfrm>
          <a:prstGeom prst="rect">
            <a:avLst/>
          </a:prstGeom>
        </p:spPr>
      </p:pic>
      <p:grpSp>
        <p:nvGrpSpPr>
          <p:cNvPr id="2" name="Group 1"/>
          <p:cNvGrpSpPr/>
          <p:nvPr/>
        </p:nvGrpSpPr>
        <p:grpSpPr>
          <a:xfrm>
            <a:off x="858316" y="3356170"/>
            <a:ext cx="4732346" cy="2316612"/>
            <a:chOff x="858316" y="3356170"/>
            <a:chExt cx="4732346" cy="2316612"/>
          </a:xfrm>
        </p:grpSpPr>
        <p:sp>
          <p:nvSpPr>
            <p:cNvPr id="532" name="Google Shape;532;p53"/>
            <p:cNvSpPr txBox="1"/>
            <p:nvPr/>
          </p:nvSpPr>
          <p:spPr>
            <a:xfrm>
              <a:off x="858316" y="5420782"/>
              <a:ext cx="1097777" cy="252000"/>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1200" dirty="0" smtClean="0">
                  <a:solidFill>
                    <a:schemeClr val="bg2"/>
                  </a:solidFill>
                  <a:sym typeface="Arial"/>
                </a:rPr>
                <a:t>Label = </a:t>
              </a:r>
              <a:r>
                <a:rPr lang="en-GB" sz="1200" dirty="0" smtClean="0">
                  <a:solidFill>
                    <a:schemeClr val="bg2"/>
                  </a:solidFill>
                  <a:sym typeface="Arial"/>
                </a:rPr>
                <a:t>right</a:t>
              </a:r>
              <a:endParaRPr dirty="0">
                <a:solidFill>
                  <a:schemeClr val="bg2"/>
                </a:solidFill>
              </a:endParaRPr>
            </a:p>
          </p:txBody>
        </p:sp>
        <p:sp>
          <p:nvSpPr>
            <p:cNvPr id="342" name="Google Shape;532;p53"/>
            <p:cNvSpPr txBox="1"/>
            <p:nvPr/>
          </p:nvSpPr>
          <p:spPr>
            <a:xfrm>
              <a:off x="3020182" y="5420782"/>
              <a:ext cx="2570480" cy="252000"/>
            </a:xfrm>
            <a:prstGeom prst="rect">
              <a:avLst/>
            </a:prstGeom>
            <a:noFill/>
            <a:ln>
              <a:noFill/>
            </a:ln>
          </p:spPr>
          <p:txBody>
            <a:bodyPr spcFirstLastPara="1" wrap="square" lIns="0" tIns="0" rIns="0" bIns="0" anchor="ctr" anchorCtr="0">
              <a:noAutofit/>
            </a:bodyPr>
            <a:lstStyle/>
            <a:p>
              <a:pPr marL="0" marR="0" lvl="0" indent="0" rtl="0">
                <a:spcBef>
                  <a:spcPts val="0"/>
                </a:spcBef>
                <a:spcAft>
                  <a:spcPts val="0"/>
                </a:spcAft>
                <a:buNone/>
              </a:pPr>
              <a:r>
                <a:rPr lang="en-GB" sz="1200" dirty="0" smtClean="0">
                  <a:solidFill>
                    <a:schemeClr val="bg2"/>
                  </a:solidFill>
                  <a:sym typeface="Arial"/>
                </a:rPr>
                <a:t>features = </a:t>
              </a:r>
              <a:r>
                <a:rPr lang="en-GB" sz="1200" dirty="0" smtClean="0">
                  <a:solidFill>
                    <a:schemeClr val="bg2"/>
                  </a:solidFill>
                </a:rPr>
                <a:t>x</a:t>
              </a:r>
              <a:r>
                <a:rPr lang="en-GB" sz="1200" baseline="-25000" dirty="0" smtClean="0">
                  <a:solidFill>
                    <a:schemeClr val="bg2"/>
                  </a:solidFill>
                </a:rPr>
                <a:t>i </a:t>
              </a:r>
              <a:r>
                <a:rPr lang="en-GB" sz="1200" dirty="0" smtClean="0">
                  <a:solidFill>
                    <a:schemeClr val="bg2"/>
                  </a:solidFill>
                  <a:sym typeface="Arial"/>
                </a:rPr>
                <a:t>,</a:t>
              </a:r>
              <a:r>
                <a:rPr lang="en-GB" sz="1200" dirty="0" err="1" smtClean="0">
                  <a:solidFill>
                    <a:schemeClr val="bg2"/>
                  </a:solidFill>
                  <a:sym typeface="Arial"/>
                </a:rPr>
                <a:t>y</a:t>
              </a:r>
              <a:r>
                <a:rPr lang="en-GB" sz="1200" baseline="-25000" dirty="0" err="1" smtClean="0">
                  <a:solidFill>
                    <a:schemeClr val="bg2"/>
                  </a:solidFill>
                  <a:sym typeface="Arial"/>
                </a:rPr>
                <a:t>i</a:t>
              </a:r>
              <a:r>
                <a:rPr lang="en-GB" sz="1200" dirty="0" smtClean="0">
                  <a:solidFill>
                    <a:schemeClr val="bg2"/>
                  </a:solidFill>
                  <a:sym typeface="Arial"/>
                </a:rPr>
                <a:t> , </a:t>
              </a:r>
              <a:r>
                <a:rPr lang="en-GB" sz="1200" dirty="0" err="1" smtClean="0">
                  <a:solidFill>
                    <a:schemeClr val="bg2"/>
                  </a:solidFill>
                  <a:sym typeface="Arial"/>
                </a:rPr>
                <a:t>i</a:t>
              </a:r>
              <a:r>
                <a:rPr lang="en-GB" sz="1200" dirty="0" smtClean="0">
                  <a:solidFill>
                    <a:schemeClr val="bg2"/>
                  </a:solidFill>
                  <a:sym typeface="Arial"/>
                </a:rPr>
                <a:t> = body joints</a:t>
              </a:r>
              <a:endParaRPr b="1" dirty="0">
                <a:solidFill>
                  <a:schemeClr val="bg2"/>
                </a:solidFill>
              </a:endParaRPr>
            </a:p>
          </p:txBody>
        </p:sp>
        <p:sp>
          <p:nvSpPr>
            <p:cNvPr id="362" name="Google Shape;2372;p73"/>
            <p:cNvSpPr/>
            <p:nvPr/>
          </p:nvSpPr>
          <p:spPr>
            <a:xfrm>
              <a:off x="1008517" y="3815193"/>
              <a:ext cx="997986" cy="547089"/>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363" name="Google Shape;2549;p73"/>
            <p:cNvCxnSpPr/>
            <p:nvPr/>
          </p:nvCxnSpPr>
          <p:spPr>
            <a:xfrm>
              <a:off x="3653371" y="4227102"/>
              <a:ext cx="335051" cy="0"/>
            </a:xfrm>
            <a:prstGeom prst="straightConnector1">
              <a:avLst/>
            </a:prstGeom>
            <a:noFill/>
            <a:ln w="9525" cap="flat" cmpd="sng">
              <a:solidFill>
                <a:srgbClr val="0070C0"/>
              </a:solidFill>
              <a:prstDash val="solid"/>
              <a:round/>
              <a:headEnd type="none" w="sm" len="sm"/>
              <a:tailEnd type="none" w="sm" len="sm"/>
            </a:ln>
          </p:spPr>
        </p:cxnSp>
        <p:cxnSp>
          <p:nvCxnSpPr>
            <p:cNvPr id="364" name="Google Shape;2550;p73"/>
            <p:cNvCxnSpPr/>
            <p:nvPr/>
          </p:nvCxnSpPr>
          <p:spPr>
            <a:xfrm rot="10800000" flipH="1">
              <a:off x="3604534" y="4243841"/>
              <a:ext cx="35580" cy="331942"/>
            </a:xfrm>
            <a:prstGeom prst="straightConnector1">
              <a:avLst/>
            </a:prstGeom>
            <a:noFill/>
            <a:ln w="9525" cap="flat" cmpd="sng">
              <a:solidFill>
                <a:srgbClr val="95EBD4"/>
              </a:solidFill>
              <a:prstDash val="solid"/>
              <a:round/>
              <a:headEnd type="none" w="sm" len="sm"/>
              <a:tailEnd type="none" w="sm" len="sm"/>
            </a:ln>
          </p:spPr>
        </p:cxnSp>
        <p:cxnSp>
          <p:nvCxnSpPr>
            <p:cNvPr id="365" name="Google Shape;2551;p73"/>
            <p:cNvCxnSpPr/>
            <p:nvPr/>
          </p:nvCxnSpPr>
          <p:spPr>
            <a:xfrm rot="10800000" flipH="1">
              <a:off x="3546188" y="4951284"/>
              <a:ext cx="50437" cy="89670"/>
            </a:xfrm>
            <a:prstGeom prst="straightConnector1">
              <a:avLst/>
            </a:prstGeom>
            <a:noFill/>
            <a:ln w="9525" cap="flat" cmpd="sng">
              <a:solidFill>
                <a:srgbClr val="00B050"/>
              </a:solidFill>
              <a:prstDash val="solid"/>
              <a:round/>
              <a:headEnd type="none" w="sm" len="sm"/>
              <a:tailEnd type="none" w="sm" len="sm"/>
            </a:ln>
          </p:spPr>
        </p:cxnSp>
        <p:cxnSp>
          <p:nvCxnSpPr>
            <p:cNvPr id="366" name="Google Shape;2552;p73"/>
            <p:cNvCxnSpPr/>
            <p:nvPr/>
          </p:nvCxnSpPr>
          <p:spPr>
            <a:xfrm rot="10800000">
              <a:off x="3596685" y="4595155"/>
              <a:ext cx="0" cy="331942"/>
            </a:xfrm>
            <a:prstGeom prst="straightConnector1">
              <a:avLst/>
            </a:prstGeom>
            <a:noFill/>
            <a:ln w="9525" cap="flat" cmpd="sng">
              <a:solidFill>
                <a:srgbClr val="92D050"/>
              </a:solidFill>
              <a:prstDash val="solid"/>
              <a:round/>
              <a:headEnd type="none" w="sm" len="sm"/>
              <a:tailEnd type="none" w="sm" len="sm"/>
            </a:ln>
          </p:spPr>
        </p:cxnSp>
        <p:cxnSp>
          <p:nvCxnSpPr>
            <p:cNvPr id="367" name="Google Shape;2553;p73"/>
            <p:cNvCxnSpPr/>
            <p:nvPr/>
          </p:nvCxnSpPr>
          <p:spPr>
            <a:xfrm rot="10800000">
              <a:off x="4020471" y="4241712"/>
              <a:ext cx="63126" cy="318575"/>
            </a:xfrm>
            <a:prstGeom prst="straightConnector1">
              <a:avLst/>
            </a:prstGeom>
            <a:noFill/>
            <a:ln w="9525" cap="flat" cmpd="sng">
              <a:solidFill>
                <a:srgbClr val="953308"/>
              </a:solidFill>
              <a:prstDash val="solid"/>
              <a:round/>
              <a:headEnd type="none" w="sm" len="sm"/>
              <a:tailEnd type="none" w="sm" len="sm"/>
            </a:ln>
          </p:spPr>
        </p:cxnSp>
        <p:cxnSp>
          <p:nvCxnSpPr>
            <p:cNvPr id="368" name="Google Shape;2554;p73"/>
            <p:cNvCxnSpPr/>
            <p:nvPr/>
          </p:nvCxnSpPr>
          <p:spPr>
            <a:xfrm rot="10800000">
              <a:off x="4075747" y="4579659"/>
              <a:ext cx="0" cy="331942"/>
            </a:xfrm>
            <a:prstGeom prst="straightConnector1">
              <a:avLst/>
            </a:prstGeom>
            <a:noFill/>
            <a:ln w="9525" cap="flat" cmpd="sng">
              <a:solidFill>
                <a:schemeClr val="accent1"/>
              </a:solidFill>
              <a:prstDash val="solid"/>
              <a:round/>
              <a:headEnd type="none" w="sm" len="sm"/>
              <a:tailEnd type="none" w="sm" len="sm"/>
            </a:ln>
          </p:spPr>
        </p:cxnSp>
        <p:cxnSp>
          <p:nvCxnSpPr>
            <p:cNvPr id="369" name="Google Shape;2555;p73"/>
            <p:cNvCxnSpPr/>
            <p:nvPr/>
          </p:nvCxnSpPr>
          <p:spPr>
            <a:xfrm rot="10800000" flipH="1">
              <a:off x="3842960" y="3566589"/>
              <a:ext cx="15978" cy="634045"/>
            </a:xfrm>
            <a:prstGeom prst="straightConnector1">
              <a:avLst/>
            </a:prstGeom>
            <a:noFill/>
            <a:ln w="9525" cap="flat" cmpd="sng">
              <a:solidFill>
                <a:srgbClr val="050EBB"/>
              </a:solidFill>
              <a:prstDash val="solid"/>
              <a:round/>
              <a:headEnd type="none" w="sm" len="sm"/>
              <a:tailEnd type="none" w="sm" len="sm"/>
            </a:ln>
          </p:spPr>
        </p:cxnSp>
        <p:cxnSp>
          <p:nvCxnSpPr>
            <p:cNvPr id="370" name="Google Shape;2556;p73"/>
            <p:cNvCxnSpPr/>
            <p:nvPr/>
          </p:nvCxnSpPr>
          <p:spPr>
            <a:xfrm rot="10800000" flipH="1">
              <a:off x="3584075" y="4951284"/>
              <a:ext cx="25218" cy="116352"/>
            </a:xfrm>
            <a:prstGeom prst="straightConnector1">
              <a:avLst/>
            </a:prstGeom>
            <a:noFill/>
            <a:ln w="9525" cap="flat" cmpd="sng">
              <a:solidFill>
                <a:srgbClr val="00B050"/>
              </a:solidFill>
              <a:prstDash val="solid"/>
              <a:round/>
              <a:headEnd type="none" w="sm" len="sm"/>
              <a:tailEnd type="none" w="sm" len="sm"/>
            </a:ln>
          </p:spPr>
        </p:cxnSp>
        <p:cxnSp>
          <p:nvCxnSpPr>
            <p:cNvPr id="371" name="Google Shape;2557;p73"/>
            <p:cNvCxnSpPr/>
            <p:nvPr/>
          </p:nvCxnSpPr>
          <p:spPr>
            <a:xfrm rot="10800000">
              <a:off x="4075687" y="4926275"/>
              <a:ext cx="54708" cy="125865"/>
            </a:xfrm>
            <a:prstGeom prst="straightConnector1">
              <a:avLst/>
            </a:prstGeom>
            <a:noFill/>
            <a:ln w="9525" cap="flat" cmpd="sng">
              <a:solidFill>
                <a:srgbClr val="FFC000"/>
              </a:solidFill>
              <a:prstDash val="solid"/>
              <a:round/>
              <a:headEnd type="none" w="sm" len="sm"/>
              <a:tailEnd type="none" w="sm" len="sm"/>
            </a:ln>
          </p:spPr>
        </p:cxnSp>
        <p:cxnSp>
          <p:nvCxnSpPr>
            <p:cNvPr id="372" name="Google Shape;2558;p73"/>
            <p:cNvCxnSpPr/>
            <p:nvPr/>
          </p:nvCxnSpPr>
          <p:spPr>
            <a:xfrm rot="10800000">
              <a:off x="4088356" y="4926274"/>
              <a:ext cx="115750" cy="89670"/>
            </a:xfrm>
            <a:prstGeom prst="straightConnector1">
              <a:avLst/>
            </a:prstGeom>
            <a:noFill/>
            <a:ln w="9525" cap="flat" cmpd="sng">
              <a:solidFill>
                <a:srgbClr val="FFC000"/>
              </a:solidFill>
              <a:prstDash val="solid"/>
              <a:round/>
              <a:headEnd type="none" w="sm" len="sm"/>
              <a:tailEnd type="none" w="sm" len="sm"/>
            </a:ln>
          </p:spPr>
        </p:cxnSp>
        <p:cxnSp>
          <p:nvCxnSpPr>
            <p:cNvPr id="373" name="Google Shape;2559;p73"/>
            <p:cNvCxnSpPr/>
            <p:nvPr/>
          </p:nvCxnSpPr>
          <p:spPr>
            <a:xfrm rot="10800000" flipH="1">
              <a:off x="3581641" y="3571754"/>
              <a:ext cx="245881" cy="43718"/>
            </a:xfrm>
            <a:prstGeom prst="straightConnector1">
              <a:avLst/>
            </a:prstGeom>
            <a:noFill/>
            <a:ln w="9525" cap="flat" cmpd="sng">
              <a:solidFill>
                <a:srgbClr val="050EBB"/>
              </a:solidFill>
              <a:prstDash val="solid"/>
              <a:round/>
              <a:headEnd type="none" w="sm" len="sm"/>
              <a:tailEnd type="none" w="sm" len="sm"/>
            </a:ln>
          </p:spPr>
        </p:cxnSp>
        <p:cxnSp>
          <p:nvCxnSpPr>
            <p:cNvPr id="374" name="Google Shape;2560;p73"/>
            <p:cNvCxnSpPr/>
            <p:nvPr/>
          </p:nvCxnSpPr>
          <p:spPr>
            <a:xfrm>
              <a:off x="3887595" y="3571756"/>
              <a:ext cx="209796" cy="0"/>
            </a:xfrm>
            <a:prstGeom prst="straightConnector1">
              <a:avLst/>
            </a:prstGeom>
            <a:noFill/>
            <a:ln w="9525" cap="flat" cmpd="sng">
              <a:solidFill>
                <a:srgbClr val="050EBB"/>
              </a:solidFill>
              <a:prstDash val="solid"/>
              <a:round/>
              <a:headEnd type="none" w="sm" len="sm"/>
              <a:tailEnd type="none" w="sm" len="sm"/>
            </a:ln>
          </p:spPr>
        </p:cxnSp>
        <p:cxnSp>
          <p:nvCxnSpPr>
            <p:cNvPr id="375" name="Google Shape;2561;p73"/>
            <p:cNvCxnSpPr/>
            <p:nvPr/>
          </p:nvCxnSpPr>
          <p:spPr>
            <a:xfrm rot="10800000" flipH="1">
              <a:off x="3862987" y="3384021"/>
              <a:ext cx="52078" cy="168533"/>
            </a:xfrm>
            <a:prstGeom prst="straightConnector1">
              <a:avLst/>
            </a:prstGeom>
            <a:noFill/>
            <a:ln w="9525" cap="flat" cmpd="sng">
              <a:solidFill>
                <a:srgbClr val="9816E8"/>
              </a:solidFill>
              <a:prstDash val="solid"/>
              <a:round/>
              <a:headEnd type="none" w="sm" len="sm"/>
              <a:tailEnd type="none" w="sm" len="sm"/>
            </a:ln>
          </p:spPr>
        </p:cxnSp>
        <p:cxnSp>
          <p:nvCxnSpPr>
            <p:cNvPr id="376" name="Google Shape;2562;p73"/>
            <p:cNvCxnSpPr/>
            <p:nvPr/>
          </p:nvCxnSpPr>
          <p:spPr>
            <a:xfrm rot="10800000" flipH="1">
              <a:off x="3696139" y="3367884"/>
              <a:ext cx="213013" cy="26467"/>
            </a:xfrm>
            <a:prstGeom prst="straightConnector1">
              <a:avLst/>
            </a:prstGeom>
            <a:noFill/>
            <a:ln w="9525" cap="flat" cmpd="sng">
              <a:solidFill>
                <a:srgbClr val="D059F5"/>
              </a:solidFill>
              <a:prstDash val="solid"/>
              <a:round/>
              <a:headEnd type="none" w="sm" len="sm"/>
              <a:tailEnd type="none" w="sm" len="sm"/>
            </a:ln>
          </p:spPr>
        </p:cxnSp>
        <p:sp>
          <p:nvSpPr>
            <p:cNvPr id="377" name="Google Shape;2563;p73"/>
            <p:cNvSpPr/>
            <p:nvPr/>
          </p:nvSpPr>
          <p:spPr>
            <a:xfrm>
              <a:off x="3917325" y="3356170"/>
              <a:ext cx="24912" cy="23431"/>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2564;p73"/>
            <p:cNvSpPr/>
            <p:nvPr/>
          </p:nvSpPr>
          <p:spPr>
            <a:xfrm>
              <a:off x="3661536" y="3389430"/>
              <a:ext cx="24912" cy="23431"/>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2565;p73"/>
            <p:cNvSpPr/>
            <p:nvPr/>
          </p:nvSpPr>
          <p:spPr>
            <a:xfrm>
              <a:off x="3552411" y="3601555"/>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2566;p73"/>
            <p:cNvSpPr/>
            <p:nvPr/>
          </p:nvSpPr>
          <p:spPr>
            <a:xfrm>
              <a:off x="3835997" y="3548402"/>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2567;p73"/>
            <p:cNvSpPr/>
            <p:nvPr/>
          </p:nvSpPr>
          <p:spPr>
            <a:xfrm>
              <a:off x="3859241" y="4182959"/>
              <a:ext cx="24912" cy="2343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2568;p73"/>
            <p:cNvSpPr/>
            <p:nvPr/>
          </p:nvSpPr>
          <p:spPr>
            <a:xfrm>
              <a:off x="4010857" y="4208196"/>
              <a:ext cx="24912" cy="2343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2569;p73"/>
            <p:cNvSpPr/>
            <p:nvPr/>
          </p:nvSpPr>
          <p:spPr>
            <a:xfrm>
              <a:off x="3617475" y="4214378"/>
              <a:ext cx="24912" cy="2343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2570;p73"/>
            <p:cNvSpPr/>
            <p:nvPr/>
          </p:nvSpPr>
          <p:spPr>
            <a:xfrm>
              <a:off x="4085968" y="4555225"/>
              <a:ext cx="24912" cy="2343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2571;p73"/>
            <p:cNvSpPr/>
            <p:nvPr/>
          </p:nvSpPr>
          <p:spPr>
            <a:xfrm>
              <a:off x="3568495" y="4570720"/>
              <a:ext cx="24912" cy="2343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2572;p73"/>
            <p:cNvSpPr/>
            <p:nvPr/>
          </p:nvSpPr>
          <p:spPr>
            <a:xfrm>
              <a:off x="4058309" y="4905064"/>
              <a:ext cx="24912" cy="2343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2573;p73"/>
            <p:cNvSpPr/>
            <p:nvPr/>
          </p:nvSpPr>
          <p:spPr>
            <a:xfrm>
              <a:off x="4205525" y="5002358"/>
              <a:ext cx="24912" cy="2343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2574;p73"/>
            <p:cNvSpPr/>
            <p:nvPr/>
          </p:nvSpPr>
          <p:spPr>
            <a:xfrm>
              <a:off x="4117449" y="5065752"/>
              <a:ext cx="24912" cy="2343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2575;p73"/>
            <p:cNvSpPr/>
            <p:nvPr/>
          </p:nvSpPr>
          <p:spPr>
            <a:xfrm>
              <a:off x="3573093" y="4931439"/>
              <a:ext cx="24912" cy="2343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2576;p73"/>
            <p:cNvSpPr/>
            <p:nvPr/>
          </p:nvSpPr>
          <p:spPr>
            <a:xfrm>
              <a:off x="3503198" y="5050594"/>
              <a:ext cx="24912" cy="2343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2577;p73"/>
            <p:cNvSpPr/>
            <p:nvPr/>
          </p:nvSpPr>
          <p:spPr>
            <a:xfrm>
              <a:off x="3581978" y="5063679"/>
              <a:ext cx="24912" cy="2343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2" name="Google Shape;2578;p73"/>
            <p:cNvCxnSpPr/>
            <p:nvPr/>
          </p:nvCxnSpPr>
          <p:spPr>
            <a:xfrm rot="10800000" flipH="1">
              <a:off x="4135263" y="3571934"/>
              <a:ext cx="255275" cy="14291"/>
            </a:xfrm>
            <a:prstGeom prst="straightConnector1">
              <a:avLst/>
            </a:prstGeom>
            <a:noFill/>
            <a:ln w="9525" cap="flat" cmpd="sng">
              <a:solidFill>
                <a:srgbClr val="128CB2"/>
              </a:solidFill>
              <a:prstDash val="solid"/>
              <a:round/>
              <a:headEnd type="none" w="sm" len="sm"/>
              <a:tailEnd type="none" w="sm" len="sm"/>
            </a:ln>
          </p:spPr>
        </p:cxnSp>
        <p:cxnSp>
          <p:nvCxnSpPr>
            <p:cNvPr id="393" name="Google Shape;2579;p73"/>
            <p:cNvCxnSpPr/>
            <p:nvPr/>
          </p:nvCxnSpPr>
          <p:spPr>
            <a:xfrm rot="10800000" flipH="1">
              <a:off x="4430755" y="3566589"/>
              <a:ext cx="276944" cy="9154"/>
            </a:xfrm>
            <a:prstGeom prst="straightConnector1">
              <a:avLst/>
            </a:prstGeom>
            <a:noFill/>
            <a:ln w="9525" cap="flat" cmpd="sng">
              <a:solidFill>
                <a:srgbClr val="1CB7E8"/>
              </a:solidFill>
              <a:prstDash val="solid"/>
              <a:round/>
              <a:headEnd type="none" w="sm" len="sm"/>
              <a:tailEnd type="none" w="sm" len="sm"/>
            </a:ln>
          </p:spPr>
        </p:cxnSp>
        <p:sp>
          <p:nvSpPr>
            <p:cNvPr id="394" name="Google Shape;2580;p73"/>
            <p:cNvSpPr/>
            <p:nvPr/>
          </p:nvSpPr>
          <p:spPr>
            <a:xfrm>
              <a:off x="4405843" y="3560218"/>
              <a:ext cx="24912" cy="2343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2581;p73"/>
            <p:cNvSpPr/>
            <p:nvPr/>
          </p:nvSpPr>
          <p:spPr>
            <a:xfrm>
              <a:off x="4123772" y="3569420"/>
              <a:ext cx="24912" cy="2343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6" name="Google Shape;2582;p73"/>
            <p:cNvCxnSpPr/>
            <p:nvPr/>
          </p:nvCxnSpPr>
          <p:spPr>
            <a:xfrm rot="10800000" flipH="1">
              <a:off x="3525800" y="3644233"/>
              <a:ext cx="40216" cy="226195"/>
            </a:xfrm>
            <a:prstGeom prst="straightConnector1">
              <a:avLst/>
            </a:prstGeom>
            <a:noFill/>
            <a:ln w="9525" cap="flat" cmpd="sng">
              <a:solidFill>
                <a:srgbClr val="1722F9"/>
              </a:solidFill>
              <a:prstDash val="solid"/>
              <a:round/>
              <a:headEnd type="none" w="sm" len="sm"/>
              <a:tailEnd type="none" w="sm" len="sm"/>
            </a:ln>
          </p:spPr>
        </p:cxnSp>
        <p:cxnSp>
          <p:nvCxnSpPr>
            <p:cNvPr id="397" name="Google Shape;2583;p73"/>
            <p:cNvCxnSpPr/>
            <p:nvPr/>
          </p:nvCxnSpPr>
          <p:spPr>
            <a:xfrm rot="10800000" flipH="1">
              <a:off x="3470274" y="3886479"/>
              <a:ext cx="46126" cy="275487"/>
            </a:xfrm>
            <a:prstGeom prst="straightConnector1">
              <a:avLst/>
            </a:prstGeom>
            <a:noFill/>
            <a:ln w="9525" cap="flat" cmpd="sng">
              <a:solidFill>
                <a:srgbClr val="7178FB"/>
              </a:solidFill>
              <a:prstDash val="solid"/>
              <a:round/>
              <a:headEnd type="none" w="sm" len="sm"/>
              <a:tailEnd type="none" w="sm" len="sm"/>
            </a:ln>
          </p:spPr>
        </p:cxnSp>
        <p:sp>
          <p:nvSpPr>
            <p:cNvPr id="398" name="Google Shape;2584;p73"/>
            <p:cNvSpPr/>
            <p:nvPr/>
          </p:nvSpPr>
          <p:spPr>
            <a:xfrm>
              <a:off x="3565831" y="3620247"/>
              <a:ext cx="24912" cy="2343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2585;p73"/>
            <p:cNvSpPr/>
            <p:nvPr/>
          </p:nvSpPr>
          <p:spPr>
            <a:xfrm>
              <a:off x="3515262" y="3855960"/>
              <a:ext cx="24912" cy="2343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2586;p73"/>
            <p:cNvSpPr/>
            <p:nvPr/>
          </p:nvSpPr>
          <p:spPr>
            <a:xfrm>
              <a:off x="3452877" y="4147229"/>
              <a:ext cx="24912" cy="2343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0353288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POSTURE CLASSES</a:t>
            </a:r>
            <a:endParaRPr sz="2340" dirty="0"/>
          </a:p>
        </p:txBody>
      </p:sp>
      <p:sp>
        <p:nvSpPr>
          <p:cNvPr id="2369" name="Google Shape;2369;p7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STOP</a:t>
            </a:r>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 | 3</a:t>
            </a:r>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 | 2</a:t>
            </a:r>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 | 4</a:t>
            </a:r>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 | 5</a:t>
            </a:r>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 | 1</a:t>
            </a:r>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 | 6</a:t>
            </a:r>
            <a:endParaRPr sz="1200">
              <a:solidFill>
                <a:schemeClr val="dk1"/>
              </a:solidFill>
              <a:latin typeface="Arial"/>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1925372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GESTURE </a:t>
            </a:r>
            <a:r>
              <a:rPr lang="en-GB" sz="2340" dirty="0" smtClean="0"/>
              <a:t>(DYNAMIC)</a:t>
            </a:r>
            <a:r>
              <a:rPr lang="en-GB" sz="2340" dirty="0" smtClean="0"/>
              <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902" name="Google Shape;902;p53"/>
          <p:cNvSpPr txBox="1"/>
          <p:nvPr/>
        </p:nvSpPr>
        <p:spPr>
          <a:xfrm>
            <a:off x="495344" y="1755145"/>
            <a:ext cx="7502590" cy="1250305"/>
          </a:xfrm>
          <a:prstGeom prst="rect">
            <a:avLst/>
          </a:prstGeom>
          <a:noFill/>
          <a:ln>
            <a:noFill/>
          </a:ln>
        </p:spPr>
        <p:txBody>
          <a:bodyPr spcFirstLastPara="1" wrap="square" lIns="0" tIns="0" rIns="0" bIns="0" anchor="t" anchorCtr="0">
            <a:noAutofit/>
          </a:bodyPr>
          <a:lstStyle/>
          <a:p>
            <a:pPr marR="0" lvl="0" algn="l" rtl="0">
              <a:spcBef>
                <a:spcPts val="0"/>
              </a:spcBef>
              <a:spcAft>
                <a:spcPts val="0"/>
              </a:spcAft>
            </a:pPr>
            <a:r>
              <a:rPr lang="en-GB" sz="1800" dirty="0" smtClean="0">
                <a:solidFill>
                  <a:schemeClr val="accent5"/>
                </a:solidFill>
                <a:sym typeface="Arial"/>
              </a:rPr>
              <a:t>On the other hand, </a:t>
            </a:r>
            <a:r>
              <a:rPr lang="en-GB" sz="1800" dirty="0" smtClean="0">
                <a:solidFill>
                  <a:schemeClr val="accent5"/>
                </a:solidFill>
                <a:sym typeface="Arial"/>
              </a:rPr>
              <a:t>a gesture </a:t>
            </a:r>
            <a:r>
              <a:rPr lang="en-GB" sz="1800" dirty="0" smtClean="0">
                <a:solidFill>
                  <a:schemeClr val="accent5"/>
                </a:solidFill>
                <a:sym typeface="Arial"/>
              </a:rPr>
              <a:t>is a time record of a set </a:t>
            </a:r>
            <a:r>
              <a:rPr lang="en-GB" sz="1800" dirty="0" smtClean="0">
                <a:solidFill>
                  <a:schemeClr val="accent5"/>
                </a:solidFill>
                <a:sym typeface="Arial"/>
              </a:rPr>
              <a:t>of </a:t>
            </a:r>
            <a:r>
              <a:rPr lang="en-GB" sz="1800" dirty="0" smtClean="0">
                <a:solidFill>
                  <a:schemeClr val="accent5"/>
                </a:solidFill>
                <a:sym typeface="Arial"/>
              </a:rPr>
              <a:t>poses.</a:t>
            </a:r>
          </a:p>
          <a:p>
            <a:pPr marL="0" marR="0" lvl="0" indent="0" algn="l" rtl="0">
              <a:spcBef>
                <a:spcPts val="0"/>
              </a:spcBef>
              <a:spcAft>
                <a:spcPts val="0"/>
              </a:spcAft>
              <a:buNone/>
            </a:pPr>
            <a:endParaRPr lang="en-GB" sz="1800" dirty="0" smtClean="0">
              <a:solidFill>
                <a:schemeClr val="accent5"/>
              </a:solidFill>
              <a:sym typeface="Arial"/>
            </a:endParaRPr>
          </a:p>
          <a:p>
            <a:pPr marL="0" marR="0" lvl="0" indent="0" algn="l" rtl="0">
              <a:spcBef>
                <a:spcPts val="0"/>
              </a:spcBef>
              <a:spcAft>
                <a:spcPts val="0"/>
              </a:spcAft>
              <a:buNone/>
            </a:pPr>
            <a:r>
              <a:rPr lang="en-GB" sz="1800" dirty="0" smtClean="0">
                <a:solidFill>
                  <a:schemeClr val="accent5"/>
                </a:solidFill>
                <a:sym typeface="Arial"/>
              </a:rPr>
              <a:t>Gestures allow </a:t>
            </a:r>
            <a:r>
              <a:rPr lang="en-GB" sz="1800" dirty="0">
                <a:solidFill>
                  <a:schemeClr val="accent5"/>
                </a:solidFill>
                <a:sym typeface="Arial"/>
              </a:rPr>
              <a:t>us to be much more expressive (e.g. sign language of the deaf) than with postures – but it also more difficult to detect and interpret.</a:t>
            </a:r>
            <a:endParaRPr sz="1800" dirty="0"/>
          </a:p>
        </p:txBody>
      </p:sp>
      <p:grpSp>
        <p:nvGrpSpPr>
          <p:cNvPr id="17" name="Group 16"/>
          <p:cNvGrpSpPr/>
          <p:nvPr/>
        </p:nvGrpSpPr>
        <p:grpSpPr>
          <a:xfrm>
            <a:off x="792480" y="4466201"/>
            <a:ext cx="1280160" cy="1485846"/>
            <a:chOff x="792480" y="3991146"/>
            <a:chExt cx="1280160" cy="1485846"/>
          </a:xfrm>
        </p:grpSpPr>
        <p:sp>
          <p:nvSpPr>
            <p:cNvPr id="735" name="Google Shape;735;p53"/>
            <p:cNvSpPr txBox="1"/>
            <p:nvPr/>
          </p:nvSpPr>
          <p:spPr>
            <a:xfrm flipH="1">
              <a:off x="792480" y="5222510"/>
              <a:ext cx="1280160" cy="25448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ym typeface="Arial"/>
                </a:rPr>
                <a:t>Label = right</a:t>
              </a:r>
              <a:endParaRPr dirty="0"/>
            </a:p>
          </p:txBody>
        </p:sp>
        <p:sp>
          <p:nvSpPr>
            <p:cNvPr id="734" name="Google Shape;734;p53"/>
            <p:cNvSpPr/>
            <p:nvPr/>
          </p:nvSpPr>
          <p:spPr>
            <a:xfrm>
              <a:off x="1108073" y="3991146"/>
              <a:ext cx="645850" cy="4002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grpSp>
        <p:nvGrpSpPr>
          <p:cNvPr id="16" name="Group 15"/>
          <p:cNvGrpSpPr/>
          <p:nvPr/>
        </p:nvGrpSpPr>
        <p:grpSpPr>
          <a:xfrm>
            <a:off x="2859974" y="3868492"/>
            <a:ext cx="4688751" cy="2083555"/>
            <a:chOff x="2859974" y="3393437"/>
            <a:chExt cx="4688751" cy="2083555"/>
          </a:xfrm>
        </p:grpSpPr>
        <p:cxnSp>
          <p:nvCxnSpPr>
            <p:cNvPr id="740" name="Google Shape;740;p53"/>
            <p:cNvCxnSpPr/>
            <p:nvPr/>
          </p:nvCxnSpPr>
          <p:spPr>
            <a:xfrm rot="10800000">
              <a:off x="4073611" y="4433089"/>
              <a:ext cx="191899" cy="0"/>
            </a:xfrm>
            <a:prstGeom prst="straightConnector1">
              <a:avLst/>
            </a:prstGeom>
            <a:noFill/>
            <a:ln w="9525" cap="flat" cmpd="sng">
              <a:solidFill>
                <a:srgbClr val="0070C0"/>
              </a:solidFill>
              <a:prstDash val="solid"/>
              <a:round/>
              <a:headEnd type="none" w="sm" len="sm"/>
              <a:tailEnd type="none" w="sm" len="sm"/>
            </a:ln>
          </p:spPr>
        </p:cxnSp>
        <p:cxnSp>
          <p:nvCxnSpPr>
            <p:cNvPr id="741" name="Google Shape;741;p53"/>
            <p:cNvCxnSpPr/>
            <p:nvPr/>
          </p:nvCxnSpPr>
          <p:spPr>
            <a:xfrm rot="10800000">
              <a:off x="4273103" y="4443885"/>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742" name="Google Shape;742;p53"/>
            <p:cNvCxnSpPr/>
            <p:nvPr/>
          </p:nvCxnSpPr>
          <p:spPr>
            <a:xfrm rot="10800000">
              <a:off x="4298012" y="4900143"/>
              <a:ext cx="28887" cy="57832"/>
            </a:xfrm>
            <a:prstGeom prst="straightConnector1">
              <a:avLst/>
            </a:prstGeom>
            <a:noFill/>
            <a:ln w="9525" cap="flat" cmpd="sng">
              <a:solidFill>
                <a:srgbClr val="00B050"/>
              </a:solidFill>
              <a:prstDash val="solid"/>
              <a:round/>
              <a:headEnd type="none" w="sm" len="sm"/>
              <a:tailEnd type="none" w="sm" len="sm"/>
            </a:ln>
          </p:spPr>
        </p:cxnSp>
        <p:cxnSp>
          <p:nvCxnSpPr>
            <p:cNvPr id="743" name="Google Shape;743;p53"/>
            <p:cNvCxnSpPr/>
            <p:nvPr/>
          </p:nvCxnSpPr>
          <p:spPr>
            <a:xfrm rot="10800000">
              <a:off x="4297977" y="4670461"/>
              <a:ext cx="0" cy="214083"/>
            </a:xfrm>
            <a:prstGeom prst="straightConnector1">
              <a:avLst/>
            </a:prstGeom>
            <a:noFill/>
            <a:ln w="9525" cap="flat" cmpd="sng">
              <a:solidFill>
                <a:srgbClr val="92D050"/>
              </a:solidFill>
              <a:prstDash val="solid"/>
              <a:round/>
              <a:headEnd type="none" w="sm" len="sm"/>
              <a:tailEnd type="none" w="sm" len="sm"/>
            </a:ln>
          </p:spPr>
        </p:cxnSp>
        <p:cxnSp>
          <p:nvCxnSpPr>
            <p:cNvPr id="744" name="Google Shape;744;p53"/>
            <p:cNvCxnSpPr/>
            <p:nvPr/>
          </p:nvCxnSpPr>
          <p:spPr>
            <a:xfrm rot="10800000" flipH="1">
              <a:off x="4019100" y="4442512"/>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745" name="Google Shape;745;p53"/>
            <p:cNvCxnSpPr/>
            <p:nvPr/>
          </p:nvCxnSpPr>
          <p:spPr>
            <a:xfrm rot="10800000">
              <a:off x="4023595" y="4660468"/>
              <a:ext cx="0" cy="214083"/>
            </a:xfrm>
            <a:prstGeom prst="straightConnector1">
              <a:avLst/>
            </a:prstGeom>
            <a:noFill/>
            <a:ln w="9525" cap="flat" cmpd="sng">
              <a:solidFill>
                <a:schemeClr val="accent1"/>
              </a:solidFill>
              <a:prstDash val="solid"/>
              <a:round/>
              <a:headEnd type="none" w="sm" len="sm"/>
              <a:tailEnd type="none" w="sm" len="sm"/>
            </a:ln>
          </p:spPr>
        </p:cxnSp>
        <p:cxnSp>
          <p:nvCxnSpPr>
            <p:cNvPr id="746" name="Google Shape;746;p53"/>
            <p:cNvCxnSpPr/>
            <p:nvPr/>
          </p:nvCxnSpPr>
          <p:spPr>
            <a:xfrm rot="10800000">
              <a:off x="4147772" y="4007097"/>
              <a:ext cx="9152" cy="408922"/>
            </a:xfrm>
            <a:prstGeom prst="straightConnector1">
              <a:avLst/>
            </a:prstGeom>
            <a:noFill/>
            <a:ln w="9525" cap="flat" cmpd="sng">
              <a:solidFill>
                <a:srgbClr val="050EBB"/>
              </a:solidFill>
              <a:prstDash val="solid"/>
              <a:round/>
              <a:headEnd type="none" w="sm" len="sm"/>
              <a:tailEnd type="none" w="sm" len="sm"/>
            </a:ln>
          </p:spPr>
        </p:cxnSp>
        <p:cxnSp>
          <p:nvCxnSpPr>
            <p:cNvPr id="747" name="Google Shape;747;p53"/>
            <p:cNvCxnSpPr/>
            <p:nvPr/>
          </p:nvCxnSpPr>
          <p:spPr>
            <a:xfrm rot="10800000">
              <a:off x="4290756" y="4900143"/>
              <a:ext cx="14444" cy="75040"/>
            </a:xfrm>
            <a:prstGeom prst="straightConnector1">
              <a:avLst/>
            </a:prstGeom>
            <a:noFill/>
            <a:ln w="9525" cap="flat" cmpd="sng">
              <a:solidFill>
                <a:srgbClr val="00B050"/>
              </a:solidFill>
              <a:prstDash val="solid"/>
              <a:round/>
              <a:headEnd type="none" w="sm" len="sm"/>
              <a:tailEnd type="none" w="sm" len="sm"/>
            </a:ln>
          </p:spPr>
        </p:cxnSp>
        <p:cxnSp>
          <p:nvCxnSpPr>
            <p:cNvPr id="748" name="Google Shape;748;p53"/>
            <p:cNvCxnSpPr/>
            <p:nvPr/>
          </p:nvCxnSpPr>
          <p:spPr>
            <a:xfrm rot="10800000" flipH="1">
              <a:off x="3992296" y="4884014"/>
              <a:ext cx="31334" cy="81175"/>
            </a:xfrm>
            <a:prstGeom prst="straightConnector1">
              <a:avLst/>
            </a:prstGeom>
            <a:noFill/>
            <a:ln w="9525" cap="flat" cmpd="sng">
              <a:solidFill>
                <a:srgbClr val="FFC000"/>
              </a:solidFill>
              <a:prstDash val="solid"/>
              <a:round/>
              <a:headEnd type="none" w="sm" len="sm"/>
              <a:tailEnd type="none" w="sm" len="sm"/>
            </a:ln>
          </p:spPr>
        </p:cxnSp>
        <p:cxnSp>
          <p:nvCxnSpPr>
            <p:cNvPr id="749" name="Google Shape;749;p53"/>
            <p:cNvCxnSpPr/>
            <p:nvPr/>
          </p:nvCxnSpPr>
          <p:spPr>
            <a:xfrm rot="10800000" flipH="1">
              <a:off x="3950078" y="4884013"/>
              <a:ext cx="66296" cy="57832"/>
            </a:xfrm>
            <a:prstGeom prst="straightConnector1">
              <a:avLst/>
            </a:prstGeom>
            <a:noFill/>
            <a:ln w="9525" cap="flat" cmpd="sng">
              <a:solidFill>
                <a:srgbClr val="FFC000"/>
              </a:solidFill>
              <a:prstDash val="solid"/>
              <a:round/>
              <a:headEnd type="none" w="sm" len="sm"/>
              <a:tailEnd type="none" w="sm" len="sm"/>
            </a:ln>
          </p:spPr>
        </p:cxnSp>
        <p:cxnSp>
          <p:nvCxnSpPr>
            <p:cNvPr id="750" name="Google Shape;750;p53"/>
            <p:cNvCxnSpPr/>
            <p:nvPr/>
          </p:nvCxnSpPr>
          <p:spPr>
            <a:xfrm rot="10800000">
              <a:off x="4165766" y="4010429"/>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751" name="Google Shape;751;p53"/>
            <p:cNvCxnSpPr/>
            <p:nvPr/>
          </p:nvCxnSpPr>
          <p:spPr>
            <a:xfrm rot="10800000">
              <a:off x="4011199" y="4010430"/>
              <a:ext cx="120160" cy="0"/>
            </a:xfrm>
            <a:prstGeom prst="straightConnector1">
              <a:avLst/>
            </a:prstGeom>
            <a:noFill/>
            <a:ln w="9525" cap="flat" cmpd="sng">
              <a:solidFill>
                <a:srgbClr val="050EBB"/>
              </a:solidFill>
              <a:prstDash val="solid"/>
              <a:round/>
              <a:headEnd type="none" w="sm" len="sm"/>
              <a:tailEnd type="none" w="sm" len="sm"/>
            </a:ln>
          </p:spPr>
        </p:cxnSp>
        <p:cxnSp>
          <p:nvCxnSpPr>
            <p:cNvPr id="752" name="Google Shape;752;p53"/>
            <p:cNvCxnSpPr/>
            <p:nvPr/>
          </p:nvCxnSpPr>
          <p:spPr>
            <a:xfrm rot="10800000">
              <a:off x="4323229" y="4045119"/>
              <a:ext cx="146707" cy="109032"/>
            </a:xfrm>
            <a:prstGeom prst="straightConnector1">
              <a:avLst/>
            </a:prstGeom>
            <a:noFill/>
            <a:ln w="9525" cap="flat" cmpd="sng">
              <a:solidFill>
                <a:srgbClr val="1722F9"/>
              </a:solidFill>
              <a:prstDash val="solid"/>
              <a:round/>
              <a:headEnd type="none" w="sm" len="sm"/>
              <a:tailEnd type="none" w="sm" len="sm"/>
            </a:ln>
          </p:spPr>
        </p:cxnSp>
        <p:cxnSp>
          <p:nvCxnSpPr>
            <p:cNvPr id="753" name="Google Shape;753;p53"/>
            <p:cNvCxnSpPr/>
            <p:nvPr/>
          </p:nvCxnSpPr>
          <p:spPr>
            <a:xfrm>
              <a:off x="4496359" y="4169262"/>
              <a:ext cx="121239" cy="95511"/>
            </a:xfrm>
            <a:prstGeom prst="straightConnector1">
              <a:avLst/>
            </a:prstGeom>
            <a:noFill/>
            <a:ln w="9525" cap="flat" cmpd="sng">
              <a:solidFill>
                <a:srgbClr val="7178FB"/>
              </a:solidFill>
              <a:prstDash val="solid"/>
              <a:round/>
              <a:headEnd type="none" w="sm" len="sm"/>
              <a:tailEnd type="none" w="sm" len="sm"/>
            </a:ln>
          </p:spPr>
        </p:cxnSp>
        <p:sp>
          <p:nvSpPr>
            <p:cNvPr id="754" name="Google Shape;754;p53"/>
            <p:cNvSpPr/>
            <p:nvPr/>
          </p:nvSpPr>
          <p:spPr>
            <a:xfrm flipH="1">
              <a:off x="4309067" y="4029648"/>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53"/>
            <p:cNvSpPr/>
            <p:nvPr/>
          </p:nvSpPr>
          <p:spPr>
            <a:xfrm flipH="1">
              <a:off x="4478919" y="4160622"/>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p53"/>
            <p:cNvSpPr/>
            <p:nvPr/>
          </p:nvSpPr>
          <p:spPr>
            <a:xfrm flipH="1">
              <a:off x="4621323" y="4262491"/>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p53"/>
            <p:cNvSpPr/>
            <p:nvPr/>
          </p:nvSpPr>
          <p:spPr>
            <a:xfrm flipH="1">
              <a:off x="4146643" y="3995368"/>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p53"/>
            <p:cNvSpPr/>
            <p:nvPr/>
          </p:nvSpPr>
          <p:spPr>
            <a:xfrm flipH="1">
              <a:off x="4133330" y="4404619"/>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p53"/>
            <p:cNvSpPr/>
            <p:nvPr/>
          </p:nvSpPr>
          <p:spPr>
            <a:xfrm flipH="1">
              <a:off x="4046493" y="4420896"/>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p53"/>
            <p:cNvSpPr/>
            <p:nvPr/>
          </p:nvSpPr>
          <p:spPr>
            <a:xfrm flipH="1">
              <a:off x="4271801" y="4424883"/>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p53"/>
            <p:cNvSpPr/>
            <p:nvPr/>
          </p:nvSpPr>
          <p:spPr>
            <a:xfrm flipH="1">
              <a:off x="4003473" y="464470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p53"/>
            <p:cNvSpPr/>
            <p:nvPr/>
          </p:nvSpPr>
          <p:spPr>
            <a:xfrm flipH="1">
              <a:off x="4299855" y="4654702"/>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53"/>
            <p:cNvSpPr/>
            <p:nvPr/>
          </p:nvSpPr>
          <p:spPr>
            <a:xfrm flipH="1">
              <a:off x="4019315" y="487033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53"/>
            <p:cNvSpPr/>
            <p:nvPr/>
          </p:nvSpPr>
          <p:spPr>
            <a:xfrm flipH="1">
              <a:off x="3934997" y="4933083"/>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53"/>
            <p:cNvSpPr/>
            <p:nvPr/>
          </p:nvSpPr>
          <p:spPr>
            <a:xfrm flipH="1">
              <a:off x="3985443" y="4973969"/>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53"/>
            <p:cNvSpPr/>
            <p:nvPr/>
          </p:nvSpPr>
          <p:spPr>
            <a:xfrm flipH="1">
              <a:off x="4297221" y="4887345"/>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p53"/>
            <p:cNvSpPr/>
            <p:nvPr/>
          </p:nvSpPr>
          <p:spPr>
            <a:xfrm flipH="1">
              <a:off x="4337253" y="4964193"/>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53"/>
            <p:cNvSpPr/>
            <p:nvPr/>
          </p:nvSpPr>
          <p:spPr>
            <a:xfrm flipH="1">
              <a:off x="4292132" y="4972632"/>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p53"/>
            <p:cNvSpPr/>
            <p:nvPr/>
          </p:nvSpPr>
          <p:spPr>
            <a:xfrm>
              <a:off x="4639498" y="4022942"/>
              <a:ext cx="52885" cy="26083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70" name="Google Shape;770;p53"/>
            <p:cNvCxnSpPr/>
            <p:nvPr/>
          </p:nvCxnSpPr>
          <p:spPr>
            <a:xfrm flipH="1">
              <a:off x="3975257" y="4019761"/>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771" name="Google Shape;771;p53"/>
            <p:cNvCxnSpPr/>
            <p:nvPr/>
          </p:nvCxnSpPr>
          <p:spPr>
            <a:xfrm flipH="1">
              <a:off x="3961084" y="4212137"/>
              <a:ext cx="7400" cy="176219"/>
            </a:xfrm>
            <a:prstGeom prst="straightConnector1">
              <a:avLst/>
            </a:prstGeom>
            <a:noFill/>
            <a:ln w="9525" cap="flat" cmpd="sng">
              <a:solidFill>
                <a:srgbClr val="1CB7E8"/>
              </a:solidFill>
              <a:prstDash val="solid"/>
              <a:round/>
              <a:headEnd type="none" w="sm" len="sm"/>
              <a:tailEnd type="none" w="sm" len="sm"/>
            </a:ln>
          </p:spPr>
        </p:cxnSp>
        <p:sp>
          <p:nvSpPr>
            <p:cNvPr id="772" name="Google Shape;772;p53"/>
            <p:cNvSpPr/>
            <p:nvPr/>
          </p:nvSpPr>
          <p:spPr>
            <a:xfrm flipH="1">
              <a:off x="3961084" y="4199316"/>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53"/>
            <p:cNvSpPr/>
            <p:nvPr/>
          </p:nvSpPr>
          <p:spPr>
            <a:xfrm flipH="1">
              <a:off x="3944185" y="4398576"/>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53"/>
            <p:cNvSpPr/>
            <p:nvPr/>
          </p:nvSpPr>
          <p:spPr>
            <a:xfrm flipH="1">
              <a:off x="3981821" y="4008923"/>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775" name="Google Shape;775;p53"/>
            <p:cNvCxnSpPr/>
            <p:nvPr/>
          </p:nvCxnSpPr>
          <p:spPr>
            <a:xfrm rot="10800000">
              <a:off x="3068305" y="4433089"/>
              <a:ext cx="191899" cy="0"/>
            </a:xfrm>
            <a:prstGeom prst="straightConnector1">
              <a:avLst/>
            </a:prstGeom>
            <a:noFill/>
            <a:ln w="9525" cap="flat" cmpd="sng">
              <a:solidFill>
                <a:srgbClr val="0070C0"/>
              </a:solidFill>
              <a:prstDash val="solid"/>
              <a:round/>
              <a:headEnd type="none" w="sm" len="sm"/>
              <a:tailEnd type="none" w="sm" len="sm"/>
            </a:ln>
          </p:spPr>
        </p:cxnSp>
        <p:cxnSp>
          <p:nvCxnSpPr>
            <p:cNvPr id="776" name="Google Shape;776;p53"/>
            <p:cNvCxnSpPr/>
            <p:nvPr/>
          </p:nvCxnSpPr>
          <p:spPr>
            <a:xfrm rot="10800000">
              <a:off x="3267796" y="4443885"/>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777" name="Google Shape;777;p53"/>
            <p:cNvCxnSpPr/>
            <p:nvPr/>
          </p:nvCxnSpPr>
          <p:spPr>
            <a:xfrm rot="10800000">
              <a:off x="3292705" y="4900143"/>
              <a:ext cx="28887" cy="57832"/>
            </a:xfrm>
            <a:prstGeom prst="straightConnector1">
              <a:avLst/>
            </a:prstGeom>
            <a:noFill/>
            <a:ln w="9525" cap="flat" cmpd="sng">
              <a:solidFill>
                <a:srgbClr val="00B050"/>
              </a:solidFill>
              <a:prstDash val="solid"/>
              <a:round/>
              <a:headEnd type="none" w="sm" len="sm"/>
              <a:tailEnd type="none" w="sm" len="sm"/>
            </a:ln>
          </p:spPr>
        </p:cxnSp>
        <p:cxnSp>
          <p:nvCxnSpPr>
            <p:cNvPr id="778" name="Google Shape;778;p53"/>
            <p:cNvCxnSpPr/>
            <p:nvPr/>
          </p:nvCxnSpPr>
          <p:spPr>
            <a:xfrm rot="10800000">
              <a:off x="3292671" y="4670461"/>
              <a:ext cx="0" cy="214083"/>
            </a:xfrm>
            <a:prstGeom prst="straightConnector1">
              <a:avLst/>
            </a:prstGeom>
            <a:noFill/>
            <a:ln w="9525" cap="flat" cmpd="sng">
              <a:solidFill>
                <a:srgbClr val="92D050"/>
              </a:solidFill>
              <a:prstDash val="solid"/>
              <a:round/>
              <a:headEnd type="none" w="sm" len="sm"/>
              <a:tailEnd type="none" w="sm" len="sm"/>
            </a:ln>
          </p:spPr>
        </p:cxnSp>
        <p:cxnSp>
          <p:nvCxnSpPr>
            <p:cNvPr id="779" name="Google Shape;779;p53"/>
            <p:cNvCxnSpPr/>
            <p:nvPr/>
          </p:nvCxnSpPr>
          <p:spPr>
            <a:xfrm rot="10800000" flipH="1">
              <a:off x="3013793" y="4442512"/>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780" name="Google Shape;780;p53"/>
            <p:cNvCxnSpPr/>
            <p:nvPr/>
          </p:nvCxnSpPr>
          <p:spPr>
            <a:xfrm rot="10800000">
              <a:off x="3018289" y="4660468"/>
              <a:ext cx="0" cy="214083"/>
            </a:xfrm>
            <a:prstGeom prst="straightConnector1">
              <a:avLst/>
            </a:prstGeom>
            <a:noFill/>
            <a:ln w="9525" cap="flat" cmpd="sng">
              <a:solidFill>
                <a:schemeClr val="accent1"/>
              </a:solidFill>
              <a:prstDash val="solid"/>
              <a:round/>
              <a:headEnd type="none" w="sm" len="sm"/>
              <a:tailEnd type="none" w="sm" len="sm"/>
            </a:ln>
          </p:spPr>
        </p:cxnSp>
        <p:cxnSp>
          <p:nvCxnSpPr>
            <p:cNvPr id="781" name="Google Shape;781;p53"/>
            <p:cNvCxnSpPr/>
            <p:nvPr/>
          </p:nvCxnSpPr>
          <p:spPr>
            <a:xfrm rot="10800000">
              <a:off x="3142465" y="4007097"/>
              <a:ext cx="9152" cy="408922"/>
            </a:xfrm>
            <a:prstGeom prst="straightConnector1">
              <a:avLst/>
            </a:prstGeom>
            <a:noFill/>
            <a:ln w="9525" cap="flat" cmpd="sng">
              <a:solidFill>
                <a:srgbClr val="050EBB"/>
              </a:solidFill>
              <a:prstDash val="solid"/>
              <a:round/>
              <a:headEnd type="none" w="sm" len="sm"/>
              <a:tailEnd type="none" w="sm" len="sm"/>
            </a:ln>
          </p:spPr>
        </p:cxnSp>
        <p:cxnSp>
          <p:nvCxnSpPr>
            <p:cNvPr id="782" name="Google Shape;782;p53"/>
            <p:cNvCxnSpPr/>
            <p:nvPr/>
          </p:nvCxnSpPr>
          <p:spPr>
            <a:xfrm rot="10800000">
              <a:off x="3285449" y="4900143"/>
              <a:ext cx="14444" cy="75040"/>
            </a:xfrm>
            <a:prstGeom prst="straightConnector1">
              <a:avLst/>
            </a:prstGeom>
            <a:noFill/>
            <a:ln w="9525" cap="flat" cmpd="sng">
              <a:solidFill>
                <a:srgbClr val="00B050"/>
              </a:solidFill>
              <a:prstDash val="solid"/>
              <a:round/>
              <a:headEnd type="none" w="sm" len="sm"/>
              <a:tailEnd type="none" w="sm" len="sm"/>
            </a:ln>
          </p:spPr>
        </p:cxnSp>
        <p:cxnSp>
          <p:nvCxnSpPr>
            <p:cNvPr id="783" name="Google Shape;783;p53"/>
            <p:cNvCxnSpPr/>
            <p:nvPr/>
          </p:nvCxnSpPr>
          <p:spPr>
            <a:xfrm rot="10800000" flipH="1">
              <a:off x="2986990" y="4884014"/>
              <a:ext cx="31334" cy="81175"/>
            </a:xfrm>
            <a:prstGeom prst="straightConnector1">
              <a:avLst/>
            </a:prstGeom>
            <a:noFill/>
            <a:ln w="9525" cap="flat" cmpd="sng">
              <a:solidFill>
                <a:srgbClr val="FFC000"/>
              </a:solidFill>
              <a:prstDash val="solid"/>
              <a:round/>
              <a:headEnd type="none" w="sm" len="sm"/>
              <a:tailEnd type="none" w="sm" len="sm"/>
            </a:ln>
          </p:spPr>
        </p:cxnSp>
        <p:cxnSp>
          <p:nvCxnSpPr>
            <p:cNvPr id="784" name="Google Shape;784;p53"/>
            <p:cNvCxnSpPr/>
            <p:nvPr/>
          </p:nvCxnSpPr>
          <p:spPr>
            <a:xfrm rot="10800000" flipH="1">
              <a:off x="2944772" y="4884013"/>
              <a:ext cx="66296" cy="57832"/>
            </a:xfrm>
            <a:prstGeom prst="straightConnector1">
              <a:avLst/>
            </a:prstGeom>
            <a:noFill/>
            <a:ln w="9525" cap="flat" cmpd="sng">
              <a:solidFill>
                <a:srgbClr val="FFC000"/>
              </a:solidFill>
              <a:prstDash val="solid"/>
              <a:round/>
              <a:headEnd type="none" w="sm" len="sm"/>
              <a:tailEnd type="none" w="sm" len="sm"/>
            </a:ln>
          </p:spPr>
        </p:cxnSp>
        <p:cxnSp>
          <p:nvCxnSpPr>
            <p:cNvPr id="785" name="Google Shape;785;p53"/>
            <p:cNvCxnSpPr/>
            <p:nvPr/>
          </p:nvCxnSpPr>
          <p:spPr>
            <a:xfrm rot="10800000">
              <a:off x="3160459" y="4010429"/>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786" name="Google Shape;786;p53"/>
            <p:cNvCxnSpPr/>
            <p:nvPr/>
          </p:nvCxnSpPr>
          <p:spPr>
            <a:xfrm flipH="1">
              <a:off x="2975031" y="4010430"/>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787" name="Google Shape;787;p53"/>
            <p:cNvCxnSpPr/>
            <p:nvPr/>
          </p:nvCxnSpPr>
          <p:spPr>
            <a:xfrm flipH="1">
              <a:off x="2960858" y="4202806"/>
              <a:ext cx="7400" cy="176219"/>
            </a:xfrm>
            <a:prstGeom prst="straightConnector1">
              <a:avLst/>
            </a:prstGeom>
            <a:noFill/>
            <a:ln w="9525" cap="flat" cmpd="sng">
              <a:solidFill>
                <a:srgbClr val="1CB7E8"/>
              </a:solidFill>
              <a:prstDash val="solid"/>
              <a:round/>
              <a:headEnd type="none" w="sm" len="sm"/>
              <a:tailEnd type="none" w="sm" len="sm"/>
            </a:ln>
          </p:spPr>
        </p:cxnSp>
        <p:cxnSp>
          <p:nvCxnSpPr>
            <p:cNvPr id="788" name="Google Shape;788;p53"/>
            <p:cNvCxnSpPr/>
            <p:nvPr/>
          </p:nvCxnSpPr>
          <p:spPr>
            <a:xfrm rot="10800000">
              <a:off x="3005892" y="4010430"/>
              <a:ext cx="120160" cy="0"/>
            </a:xfrm>
            <a:prstGeom prst="straightConnector1">
              <a:avLst/>
            </a:prstGeom>
            <a:noFill/>
            <a:ln w="9525" cap="flat" cmpd="sng">
              <a:solidFill>
                <a:srgbClr val="050EBB"/>
              </a:solidFill>
              <a:prstDash val="solid"/>
              <a:round/>
              <a:headEnd type="none" w="sm" len="sm"/>
              <a:tailEnd type="none" w="sm" len="sm"/>
            </a:ln>
          </p:spPr>
        </p:cxnSp>
        <p:cxnSp>
          <p:nvCxnSpPr>
            <p:cNvPr id="789" name="Google Shape;789;p53"/>
            <p:cNvCxnSpPr/>
            <p:nvPr/>
          </p:nvCxnSpPr>
          <p:spPr>
            <a:xfrm rot="10800000">
              <a:off x="3317922" y="4045118"/>
              <a:ext cx="23034" cy="145883"/>
            </a:xfrm>
            <a:prstGeom prst="straightConnector1">
              <a:avLst/>
            </a:prstGeom>
            <a:noFill/>
            <a:ln w="9525" cap="flat" cmpd="sng">
              <a:solidFill>
                <a:srgbClr val="1722F9"/>
              </a:solidFill>
              <a:prstDash val="solid"/>
              <a:round/>
              <a:headEnd type="none" w="sm" len="sm"/>
              <a:tailEnd type="none" w="sm" len="sm"/>
            </a:ln>
          </p:spPr>
        </p:cxnSp>
        <p:cxnSp>
          <p:nvCxnSpPr>
            <p:cNvPr id="790" name="Google Shape;790;p53"/>
            <p:cNvCxnSpPr/>
            <p:nvPr/>
          </p:nvCxnSpPr>
          <p:spPr>
            <a:xfrm rot="10800000">
              <a:off x="3346340" y="4201352"/>
              <a:ext cx="26418" cy="177673"/>
            </a:xfrm>
            <a:prstGeom prst="straightConnector1">
              <a:avLst/>
            </a:prstGeom>
            <a:noFill/>
            <a:ln w="9525" cap="flat" cmpd="sng">
              <a:solidFill>
                <a:srgbClr val="7178FB"/>
              </a:solidFill>
              <a:prstDash val="solid"/>
              <a:round/>
              <a:headEnd type="none" w="sm" len="sm"/>
              <a:tailEnd type="none" w="sm" len="sm"/>
            </a:ln>
          </p:spPr>
        </p:cxnSp>
        <p:sp>
          <p:nvSpPr>
            <p:cNvPr id="791" name="Google Shape;791;p53"/>
            <p:cNvSpPr/>
            <p:nvPr/>
          </p:nvSpPr>
          <p:spPr>
            <a:xfrm flipH="1">
              <a:off x="2960858" y="4189984"/>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53"/>
            <p:cNvSpPr/>
            <p:nvPr/>
          </p:nvSpPr>
          <p:spPr>
            <a:xfrm flipH="1">
              <a:off x="2943959" y="4389244"/>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p53"/>
            <p:cNvSpPr/>
            <p:nvPr/>
          </p:nvSpPr>
          <p:spPr>
            <a:xfrm flipH="1">
              <a:off x="2981596" y="3999592"/>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p53"/>
            <p:cNvSpPr/>
            <p:nvPr/>
          </p:nvSpPr>
          <p:spPr>
            <a:xfrm flipH="1">
              <a:off x="3303760" y="4029648"/>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p53"/>
            <p:cNvSpPr/>
            <p:nvPr/>
          </p:nvSpPr>
          <p:spPr>
            <a:xfrm flipH="1">
              <a:off x="3332723" y="4181669"/>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53"/>
            <p:cNvSpPr/>
            <p:nvPr/>
          </p:nvSpPr>
          <p:spPr>
            <a:xfrm flipH="1">
              <a:off x="3368454" y="4369521"/>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797" name="Google Shape;797;p53"/>
            <p:cNvGrpSpPr/>
            <p:nvPr/>
          </p:nvGrpSpPr>
          <p:grpSpPr>
            <a:xfrm flipH="1">
              <a:off x="3032926" y="3871389"/>
              <a:ext cx="160771" cy="139090"/>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799" name="Google Shape;799;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00" name="Google Shape;800;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03" name="Google Shape;803;p53"/>
            <p:cNvSpPr/>
            <p:nvPr/>
          </p:nvSpPr>
          <p:spPr>
            <a:xfrm flipH="1">
              <a:off x="3128024" y="4404619"/>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p53"/>
            <p:cNvSpPr/>
            <p:nvPr/>
          </p:nvSpPr>
          <p:spPr>
            <a:xfrm flipH="1">
              <a:off x="3041186" y="4420896"/>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p53"/>
            <p:cNvSpPr/>
            <p:nvPr/>
          </p:nvSpPr>
          <p:spPr>
            <a:xfrm flipH="1">
              <a:off x="3266495" y="4424883"/>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p53"/>
            <p:cNvSpPr/>
            <p:nvPr/>
          </p:nvSpPr>
          <p:spPr>
            <a:xfrm flipH="1">
              <a:off x="2998167" y="464470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p53"/>
            <p:cNvSpPr/>
            <p:nvPr/>
          </p:nvSpPr>
          <p:spPr>
            <a:xfrm flipH="1">
              <a:off x="3294548" y="4654702"/>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p53"/>
            <p:cNvSpPr/>
            <p:nvPr/>
          </p:nvSpPr>
          <p:spPr>
            <a:xfrm flipH="1">
              <a:off x="3014008" y="487033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p53"/>
            <p:cNvSpPr/>
            <p:nvPr/>
          </p:nvSpPr>
          <p:spPr>
            <a:xfrm flipH="1">
              <a:off x="2929691" y="4933083"/>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p53"/>
            <p:cNvSpPr/>
            <p:nvPr/>
          </p:nvSpPr>
          <p:spPr>
            <a:xfrm flipH="1">
              <a:off x="2980136" y="4973969"/>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p53"/>
            <p:cNvSpPr/>
            <p:nvPr/>
          </p:nvSpPr>
          <p:spPr>
            <a:xfrm flipH="1">
              <a:off x="3291914" y="4887345"/>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p53"/>
            <p:cNvSpPr/>
            <p:nvPr/>
          </p:nvSpPr>
          <p:spPr>
            <a:xfrm flipH="1">
              <a:off x="3331946" y="4964193"/>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53"/>
            <p:cNvSpPr/>
            <p:nvPr/>
          </p:nvSpPr>
          <p:spPr>
            <a:xfrm flipH="1">
              <a:off x="3286826" y="4972632"/>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53"/>
            <p:cNvSpPr/>
            <p:nvPr/>
          </p:nvSpPr>
          <p:spPr>
            <a:xfrm rot="2485111">
              <a:off x="3455064" y="4096331"/>
              <a:ext cx="75114" cy="353464"/>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15" name="Google Shape;815;p53"/>
            <p:cNvCxnSpPr/>
            <p:nvPr/>
          </p:nvCxnSpPr>
          <p:spPr>
            <a:xfrm rot="10800000">
              <a:off x="5417959" y="4433089"/>
              <a:ext cx="191899" cy="0"/>
            </a:xfrm>
            <a:prstGeom prst="straightConnector1">
              <a:avLst/>
            </a:prstGeom>
            <a:noFill/>
            <a:ln w="9525" cap="flat" cmpd="sng">
              <a:solidFill>
                <a:srgbClr val="0070C0"/>
              </a:solidFill>
              <a:prstDash val="solid"/>
              <a:round/>
              <a:headEnd type="none" w="sm" len="sm"/>
              <a:tailEnd type="none" w="sm" len="sm"/>
            </a:ln>
          </p:spPr>
        </p:cxnSp>
        <p:cxnSp>
          <p:nvCxnSpPr>
            <p:cNvPr id="816" name="Google Shape;816;p53"/>
            <p:cNvCxnSpPr/>
            <p:nvPr/>
          </p:nvCxnSpPr>
          <p:spPr>
            <a:xfrm rot="10800000">
              <a:off x="5617451" y="4443885"/>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817" name="Google Shape;817;p53"/>
            <p:cNvCxnSpPr/>
            <p:nvPr/>
          </p:nvCxnSpPr>
          <p:spPr>
            <a:xfrm rot="10800000">
              <a:off x="5642360" y="4900143"/>
              <a:ext cx="28887" cy="57832"/>
            </a:xfrm>
            <a:prstGeom prst="straightConnector1">
              <a:avLst/>
            </a:prstGeom>
            <a:noFill/>
            <a:ln w="9525" cap="flat" cmpd="sng">
              <a:solidFill>
                <a:srgbClr val="00B050"/>
              </a:solidFill>
              <a:prstDash val="solid"/>
              <a:round/>
              <a:headEnd type="none" w="sm" len="sm"/>
              <a:tailEnd type="none" w="sm" len="sm"/>
            </a:ln>
          </p:spPr>
        </p:cxnSp>
        <p:cxnSp>
          <p:nvCxnSpPr>
            <p:cNvPr id="818" name="Google Shape;818;p53"/>
            <p:cNvCxnSpPr/>
            <p:nvPr/>
          </p:nvCxnSpPr>
          <p:spPr>
            <a:xfrm rot="10800000">
              <a:off x="5642325" y="4670461"/>
              <a:ext cx="0" cy="214083"/>
            </a:xfrm>
            <a:prstGeom prst="straightConnector1">
              <a:avLst/>
            </a:prstGeom>
            <a:noFill/>
            <a:ln w="9525" cap="flat" cmpd="sng">
              <a:solidFill>
                <a:srgbClr val="92D050"/>
              </a:solidFill>
              <a:prstDash val="solid"/>
              <a:round/>
              <a:headEnd type="none" w="sm" len="sm"/>
              <a:tailEnd type="none" w="sm" len="sm"/>
            </a:ln>
          </p:spPr>
        </p:cxnSp>
        <p:cxnSp>
          <p:nvCxnSpPr>
            <p:cNvPr id="819" name="Google Shape;819;p53"/>
            <p:cNvCxnSpPr/>
            <p:nvPr/>
          </p:nvCxnSpPr>
          <p:spPr>
            <a:xfrm rot="10800000" flipH="1">
              <a:off x="5363448" y="4442512"/>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820" name="Google Shape;820;p53"/>
            <p:cNvCxnSpPr/>
            <p:nvPr/>
          </p:nvCxnSpPr>
          <p:spPr>
            <a:xfrm rot="10800000">
              <a:off x="5367943" y="4660468"/>
              <a:ext cx="0" cy="214083"/>
            </a:xfrm>
            <a:prstGeom prst="straightConnector1">
              <a:avLst/>
            </a:prstGeom>
            <a:noFill/>
            <a:ln w="9525" cap="flat" cmpd="sng">
              <a:solidFill>
                <a:schemeClr val="accent1"/>
              </a:solidFill>
              <a:prstDash val="solid"/>
              <a:round/>
              <a:headEnd type="none" w="sm" len="sm"/>
              <a:tailEnd type="none" w="sm" len="sm"/>
            </a:ln>
          </p:spPr>
        </p:cxnSp>
        <p:cxnSp>
          <p:nvCxnSpPr>
            <p:cNvPr id="821" name="Google Shape;821;p53"/>
            <p:cNvCxnSpPr/>
            <p:nvPr/>
          </p:nvCxnSpPr>
          <p:spPr>
            <a:xfrm rot="10800000">
              <a:off x="5492120" y="4007097"/>
              <a:ext cx="9152" cy="408922"/>
            </a:xfrm>
            <a:prstGeom prst="straightConnector1">
              <a:avLst/>
            </a:prstGeom>
            <a:noFill/>
            <a:ln w="9525" cap="flat" cmpd="sng">
              <a:solidFill>
                <a:srgbClr val="050EBB"/>
              </a:solidFill>
              <a:prstDash val="solid"/>
              <a:round/>
              <a:headEnd type="none" w="sm" len="sm"/>
              <a:tailEnd type="none" w="sm" len="sm"/>
            </a:ln>
          </p:spPr>
        </p:cxnSp>
        <p:cxnSp>
          <p:nvCxnSpPr>
            <p:cNvPr id="822" name="Google Shape;822;p53"/>
            <p:cNvCxnSpPr/>
            <p:nvPr/>
          </p:nvCxnSpPr>
          <p:spPr>
            <a:xfrm rot="10800000">
              <a:off x="5635104" y="4900143"/>
              <a:ext cx="14444" cy="75040"/>
            </a:xfrm>
            <a:prstGeom prst="straightConnector1">
              <a:avLst/>
            </a:prstGeom>
            <a:noFill/>
            <a:ln w="9525" cap="flat" cmpd="sng">
              <a:solidFill>
                <a:srgbClr val="00B050"/>
              </a:solidFill>
              <a:prstDash val="solid"/>
              <a:round/>
              <a:headEnd type="none" w="sm" len="sm"/>
              <a:tailEnd type="none" w="sm" len="sm"/>
            </a:ln>
          </p:spPr>
        </p:cxnSp>
        <p:cxnSp>
          <p:nvCxnSpPr>
            <p:cNvPr id="823" name="Google Shape;823;p53"/>
            <p:cNvCxnSpPr/>
            <p:nvPr/>
          </p:nvCxnSpPr>
          <p:spPr>
            <a:xfrm rot="10800000" flipH="1">
              <a:off x="5336644" y="4884014"/>
              <a:ext cx="31334" cy="81175"/>
            </a:xfrm>
            <a:prstGeom prst="straightConnector1">
              <a:avLst/>
            </a:prstGeom>
            <a:noFill/>
            <a:ln w="9525" cap="flat" cmpd="sng">
              <a:solidFill>
                <a:srgbClr val="FFC000"/>
              </a:solidFill>
              <a:prstDash val="solid"/>
              <a:round/>
              <a:headEnd type="none" w="sm" len="sm"/>
              <a:tailEnd type="none" w="sm" len="sm"/>
            </a:ln>
          </p:spPr>
        </p:cxnSp>
        <p:cxnSp>
          <p:nvCxnSpPr>
            <p:cNvPr id="824" name="Google Shape;824;p53"/>
            <p:cNvCxnSpPr/>
            <p:nvPr/>
          </p:nvCxnSpPr>
          <p:spPr>
            <a:xfrm rot="10800000" flipH="1">
              <a:off x="5294427" y="4884013"/>
              <a:ext cx="66296" cy="57832"/>
            </a:xfrm>
            <a:prstGeom prst="straightConnector1">
              <a:avLst/>
            </a:prstGeom>
            <a:noFill/>
            <a:ln w="9525" cap="flat" cmpd="sng">
              <a:solidFill>
                <a:srgbClr val="FFC000"/>
              </a:solidFill>
              <a:prstDash val="solid"/>
              <a:round/>
              <a:headEnd type="none" w="sm" len="sm"/>
              <a:tailEnd type="none" w="sm" len="sm"/>
            </a:ln>
          </p:spPr>
        </p:cxnSp>
        <p:cxnSp>
          <p:nvCxnSpPr>
            <p:cNvPr id="825" name="Google Shape;825;p53"/>
            <p:cNvCxnSpPr/>
            <p:nvPr/>
          </p:nvCxnSpPr>
          <p:spPr>
            <a:xfrm rot="10800000">
              <a:off x="5510114" y="4010429"/>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826" name="Google Shape;826;p53"/>
            <p:cNvCxnSpPr/>
            <p:nvPr/>
          </p:nvCxnSpPr>
          <p:spPr>
            <a:xfrm flipH="1">
              <a:off x="5149767" y="4010431"/>
              <a:ext cx="189170" cy="48"/>
            </a:xfrm>
            <a:prstGeom prst="straightConnector1">
              <a:avLst/>
            </a:prstGeom>
            <a:noFill/>
            <a:ln w="9525" cap="flat" cmpd="sng">
              <a:solidFill>
                <a:srgbClr val="128CB2"/>
              </a:solidFill>
              <a:prstDash val="solid"/>
              <a:round/>
              <a:headEnd type="none" w="sm" len="sm"/>
              <a:tailEnd type="none" w="sm" len="sm"/>
            </a:ln>
          </p:spPr>
        </p:cxnSp>
        <p:cxnSp>
          <p:nvCxnSpPr>
            <p:cNvPr id="827" name="Google Shape;827;p53"/>
            <p:cNvCxnSpPr/>
            <p:nvPr/>
          </p:nvCxnSpPr>
          <p:spPr>
            <a:xfrm flipH="1">
              <a:off x="5005633" y="4009992"/>
              <a:ext cx="171768" cy="242"/>
            </a:xfrm>
            <a:prstGeom prst="straightConnector1">
              <a:avLst/>
            </a:prstGeom>
            <a:noFill/>
            <a:ln w="9525" cap="flat" cmpd="sng">
              <a:solidFill>
                <a:srgbClr val="1CB7E8"/>
              </a:solidFill>
              <a:prstDash val="solid"/>
              <a:round/>
              <a:headEnd type="none" w="sm" len="sm"/>
              <a:tailEnd type="none" w="sm" len="sm"/>
            </a:ln>
          </p:spPr>
        </p:cxnSp>
        <p:cxnSp>
          <p:nvCxnSpPr>
            <p:cNvPr id="828" name="Google Shape;828;p53"/>
            <p:cNvCxnSpPr/>
            <p:nvPr/>
          </p:nvCxnSpPr>
          <p:spPr>
            <a:xfrm flipH="1">
              <a:off x="5667577" y="4045118"/>
              <a:ext cx="192262" cy="1"/>
            </a:xfrm>
            <a:prstGeom prst="straightConnector1">
              <a:avLst/>
            </a:prstGeom>
            <a:noFill/>
            <a:ln w="9525" cap="flat" cmpd="sng">
              <a:solidFill>
                <a:srgbClr val="1722F9"/>
              </a:solidFill>
              <a:prstDash val="solid"/>
              <a:round/>
              <a:headEnd type="none" w="sm" len="sm"/>
              <a:tailEnd type="none" w="sm" len="sm"/>
            </a:ln>
          </p:spPr>
        </p:cxnSp>
        <p:cxnSp>
          <p:nvCxnSpPr>
            <p:cNvPr id="829" name="Google Shape;829;p53"/>
            <p:cNvCxnSpPr/>
            <p:nvPr/>
          </p:nvCxnSpPr>
          <p:spPr>
            <a:xfrm>
              <a:off x="5899277" y="4049194"/>
              <a:ext cx="163937" cy="0"/>
            </a:xfrm>
            <a:prstGeom prst="straightConnector1">
              <a:avLst/>
            </a:prstGeom>
            <a:noFill/>
            <a:ln w="9525" cap="flat" cmpd="sng">
              <a:solidFill>
                <a:srgbClr val="7178FB"/>
              </a:solidFill>
              <a:prstDash val="solid"/>
              <a:round/>
              <a:headEnd type="none" w="sm" len="sm"/>
              <a:tailEnd type="none" w="sm" len="sm"/>
            </a:ln>
          </p:spPr>
        </p:cxnSp>
        <p:sp>
          <p:nvSpPr>
            <p:cNvPr id="830" name="Google Shape;830;p53"/>
            <p:cNvSpPr/>
            <p:nvPr/>
          </p:nvSpPr>
          <p:spPr>
            <a:xfrm flipH="1">
              <a:off x="5184627" y="4010234"/>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p53"/>
            <p:cNvSpPr/>
            <p:nvPr/>
          </p:nvSpPr>
          <p:spPr>
            <a:xfrm flipH="1">
              <a:off x="4972959" y="3999592"/>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p53"/>
            <p:cNvSpPr/>
            <p:nvPr/>
          </p:nvSpPr>
          <p:spPr>
            <a:xfrm flipH="1">
              <a:off x="5331250" y="3999592"/>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p53"/>
            <p:cNvSpPr/>
            <p:nvPr/>
          </p:nvSpPr>
          <p:spPr>
            <a:xfrm flipH="1">
              <a:off x="5653415" y="4029648"/>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p53"/>
            <p:cNvSpPr/>
            <p:nvPr/>
          </p:nvSpPr>
          <p:spPr>
            <a:xfrm flipH="1">
              <a:off x="5868373" y="4037203"/>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53"/>
            <p:cNvSpPr/>
            <p:nvPr/>
          </p:nvSpPr>
          <p:spPr>
            <a:xfrm flipH="1">
              <a:off x="6070687" y="4050936"/>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36" name="Google Shape;836;p53"/>
            <p:cNvCxnSpPr/>
            <p:nvPr/>
          </p:nvCxnSpPr>
          <p:spPr>
            <a:xfrm rot="10800000">
              <a:off x="5355547" y="4010430"/>
              <a:ext cx="120160" cy="0"/>
            </a:xfrm>
            <a:prstGeom prst="straightConnector1">
              <a:avLst/>
            </a:prstGeom>
            <a:noFill/>
            <a:ln w="9525" cap="flat" cmpd="sng">
              <a:solidFill>
                <a:srgbClr val="050EBB"/>
              </a:solidFill>
              <a:prstDash val="solid"/>
              <a:round/>
              <a:headEnd type="none" w="sm" len="sm"/>
              <a:tailEnd type="none" w="sm" len="sm"/>
            </a:ln>
          </p:spPr>
        </p:cxnSp>
        <p:grpSp>
          <p:nvGrpSpPr>
            <p:cNvPr id="837" name="Google Shape;837;p53"/>
            <p:cNvGrpSpPr/>
            <p:nvPr/>
          </p:nvGrpSpPr>
          <p:grpSpPr>
            <a:xfrm flipH="1">
              <a:off x="5380011" y="3871389"/>
              <a:ext cx="160771" cy="126656"/>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39" name="Google Shape;839;p53"/>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40" name="Google Shape;840;p53"/>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53"/>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42" name="Google Shape;842;p53"/>
            <p:cNvSpPr/>
            <p:nvPr/>
          </p:nvSpPr>
          <p:spPr>
            <a:xfrm flipH="1">
              <a:off x="5490991" y="3995368"/>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p53"/>
            <p:cNvSpPr/>
            <p:nvPr/>
          </p:nvSpPr>
          <p:spPr>
            <a:xfrm flipH="1">
              <a:off x="5477678" y="4404619"/>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p53"/>
            <p:cNvSpPr/>
            <p:nvPr/>
          </p:nvSpPr>
          <p:spPr>
            <a:xfrm flipH="1">
              <a:off x="5390841" y="4420896"/>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53"/>
            <p:cNvSpPr/>
            <p:nvPr/>
          </p:nvSpPr>
          <p:spPr>
            <a:xfrm flipH="1">
              <a:off x="5616149" y="4424883"/>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53"/>
            <p:cNvSpPr/>
            <p:nvPr/>
          </p:nvSpPr>
          <p:spPr>
            <a:xfrm flipH="1">
              <a:off x="5347821" y="464470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53"/>
            <p:cNvSpPr/>
            <p:nvPr/>
          </p:nvSpPr>
          <p:spPr>
            <a:xfrm flipH="1">
              <a:off x="5644203" y="4654702"/>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53"/>
            <p:cNvSpPr/>
            <p:nvPr/>
          </p:nvSpPr>
          <p:spPr>
            <a:xfrm flipH="1">
              <a:off x="5363663" y="487033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53"/>
            <p:cNvSpPr/>
            <p:nvPr/>
          </p:nvSpPr>
          <p:spPr>
            <a:xfrm flipH="1">
              <a:off x="5279346" y="4933083"/>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53"/>
            <p:cNvSpPr/>
            <p:nvPr/>
          </p:nvSpPr>
          <p:spPr>
            <a:xfrm flipH="1">
              <a:off x="5329791" y="4973969"/>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53"/>
            <p:cNvSpPr/>
            <p:nvPr/>
          </p:nvSpPr>
          <p:spPr>
            <a:xfrm flipH="1">
              <a:off x="5641569" y="4887345"/>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53"/>
            <p:cNvSpPr/>
            <p:nvPr/>
          </p:nvSpPr>
          <p:spPr>
            <a:xfrm flipH="1">
              <a:off x="5681601" y="4964193"/>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53"/>
            <p:cNvSpPr/>
            <p:nvPr/>
          </p:nvSpPr>
          <p:spPr>
            <a:xfrm flipH="1">
              <a:off x="5636480" y="4972632"/>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53"/>
            <p:cNvSpPr/>
            <p:nvPr/>
          </p:nvSpPr>
          <p:spPr>
            <a:xfrm rot="11369864" flipH="1">
              <a:off x="6042069" y="4093342"/>
              <a:ext cx="52885" cy="26083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55" name="Google Shape;855;p53"/>
            <p:cNvCxnSpPr/>
            <p:nvPr/>
          </p:nvCxnSpPr>
          <p:spPr>
            <a:xfrm rot="10800000">
              <a:off x="6547496" y="4433089"/>
              <a:ext cx="191899" cy="0"/>
            </a:xfrm>
            <a:prstGeom prst="straightConnector1">
              <a:avLst/>
            </a:prstGeom>
            <a:noFill/>
            <a:ln w="9525" cap="flat" cmpd="sng">
              <a:solidFill>
                <a:srgbClr val="0070C0"/>
              </a:solidFill>
              <a:prstDash val="solid"/>
              <a:round/>
              <a:headEnd type="none" w="sm" len="sm"/>
              <a:tailEnd type="none" w="sm" len="sm"/>
            </a:ln>
          </p:spPr>
        </p:cxnSp>
        <p:cxnSp>
          <p:nvCxnSpPr>
            <p:cNvPr id="856" name="Google Shape;856;p53"/>
            <p:cNvCxnSpPr/>
            <p:nvPr/>
          </p:nvCxnSpPr>
          <p:spPr>
            <a:xfrm rot="10800000">
              <a:off x="6746988" y="4443885"/>
              <a:ext cx="20379" cy="214083"/>
            </a:xfrm>
            <a:prstGeom prst="straightConnector1">
              <a:avLst/>
            </a:prstGeom>
            <a:noFill/>
            <a:ln w="9525" cap="flat" cmpd="sng">
              <a:solidFill>
                <a:srgbClr val="95EBD4"/>
              </a:solidFill>
              <a:prstDash val="solid"/>
              <a:round/>
              <a:headEnd type="none" w="sm" len="sm"/>
              <a:tailEnd type="none" w="sm" len="sm"/>
            </a:ln>
          </p:spPr>
        </p:cxnSp>
        <p:cxnSp>
          <p:nvCxnSpPr>
            <p:cNvPr id="857" name="Google Shape;857;p53"/>
            <p:cNvCxnSpPr/>
            <p:nvPr/>
          </p:nvCxnSpPr>
          <p:spPr>
            <a:xfrm rot="10800000">
              <a:off x="6771897" y="4900143"/>
              <a:ext cx="28887" cy="57832"/>
            </a:xfrm>
            <a:prstGeom prst="straightConnector1">
              <a:avLst/>
            </a:prstGeom>
            <a:noFill/>
            <a:ln w="9525" cap="flat" cmpd="sng">
              <a:solidFill>
                <a:srgbClr val="00B050"/>
              </a:solidFill>
              <a:prstDash val="solid"/>
              <a:round/>
              <a:headEnd type="none" w="sm" len="sm"/>
              <a:tailEnd type="none" w="sm" len="sm"/>
            </a:ln>
          </p:spPr>
        </p:cxnSp>
        <p:cxnSp>
          <p:nvCxnSpPr>
            <p:cNvPr id="858" name="Google Shape;858;p53"/>
            <p:cNvCxnSpPr/>
            <p:nvPr/>
          </p:nvCxnSpPr>
          <p:spPr>
            <a:xfrm rot="10800000">
              <a:off x="6771862" y="4670461"/>
              <a:ext cx="0" cy="214083"/>
            </a:xfrm>
            <a:prstGeom prst="straightConnector1">
              <a:avLst/>
            </a:prstGeom>
            <a:noFill/>
            <a:ln w="9525" cap="flat" cmpd="sng">
              <a:solidFill>
                <a:srgbClr val="92D050"/>
              </a:solidFill>
              <a:prstDash val="solid"/>
              <a:round/>
              <a:headEnd type="none" w="sm" len="sm"/>
              <a:tailEnd type="none" w="sm" len="sm"/>
            </a:ln>
          </p:spPr>
        </p:cxnSp>
        <p:cxnSp>
          <p:nvCxnSpPr>
            <p:cNvPr id="859" name="Google Shape;859;p53"/>
            <p:cNvCxnSpPr/>
            <p:nvPr/>
          </p:nvCxnSpPr>
          <p:spPr>
            <a:xfrm rot="10800000" flipH="1">
              <a:off x="6492985" y="4442512"/>
              <a:ext cx="36155" cy="205462"/>
            </a:xfrm>
            <a:prstGeom prst="straightConnector1">
              <a:avLst/>
            </a:prstGeom>
            <a:noFill/>
            <a:ln w="9525" cap="flat" cmpd="sng">
              <a:solidFill>
                <a:srgbClr val="953308"/>
              </a:solidFill>
              <a:prstDash val="solid"/>
              <a:round/>
              <a:headEnd type="none" w="sm" len="sm"/>
              <a:tailEnd type="none" w="sm" len="sm"/>
            </a:ln>
          </p:spPr>
        </p:cxnSp>
        <p:cxnSp>
          <p:nvCxnSpPr>
            <p:cNvPr id="860" name="Google Shape;860;p53"/>
            <p:cNvCxnSpPr/>
            <p:nvPr/>
          </p:nvCxnSpPr>
          <p:spPr>
            <a:xfrm rot="10800000">
              <a:off x="6497481" y="4660468"/>
              <a:ext cx="0" cy="214083"/>
            </a:xfrm>
            <a:prstGeom prst="straightConnector1">
              <a:avLst/>
            </a:prstGeom>
            <a:noFill/>
            <a:ln w="9525" cap="flat" cmpd="sng">
              <a:solidFill>
                <a:schemeClr val="accent1"/>
              </a:solidFill>
              <a:prstDash val="solid"/>
              <a:round/>
              <a:headEnd type="none" w="sm" len="sm"/>
              <a:tailEnd type="none" w="sm" len="sm"/>
            </a:ln>
          </p:spPr>
        </p:cxnSp>
        <p:cxnSp>
          <p:nvCxnSpPr>
            <p:cNvPr id="861" name="Google Shape;861;p53"/>
            <p:cNvCxnSpPr/>
            <p:nvPr/>
          </p:nvCxnSpPr>
          <p:spPr>
            <a:xfrm rot="10800000">
              <a:off x="6621657" y="4007097"/>
              <a:ext cx="9152" cy="408922"/>
            </a:xfrm>
            <a:prstGeom prst="straightConnector1">
              <a:avLst/>
            </a:prstGeom>
            <a:noFill/>
            <a:ln w="9525" cap="flat" cmpd="sng">
              <a:solidFill>
                <a:srgbClr val="050EBB"/>
              </a:solidFill>
              <a:prstDash val="solid"/>
              <a:round/>
              <a:headEnd type="none" w="sm" len="sm"/>
              <a:tailEnd type="none" w="sm" len="sm"/>
            </a:ln>
          </p:spPr>
        </p:cxnSp>
        <p:cxnSp>
          <p:nvCxnSpPr>
            <p:cNvPr id="862" name="Google Shape;862;p53"/>
            <p:cNvCxnSpPr/>
            <p:nvPr/>
          </p:nvCxnSpPr>
          <p:spPr>
            <a:xfrm rot="10800000">
              <a:off x="6764641" y="4900143"/>
              <a:ext cx="14444" cy="75040"/>
            </a:xfrm>
            <a:prstGeom prst="straightConnector1">
              <a:avLst/>
            </a:prstGeom>
            <a:noFill/>
            <a:ln w="9525" cap="flat" cmpd="sng">
              <a:solidFill>
                <a:srgbClr val="00B050"/>
              </a:solidFill>
              <a:prstDash val="solid"/>
              <a:round/>
              <a:headEnd type="none" w="sm" len="sm"/>
              <a:tailEnd type="none" w="sm" len="sm"/>
            </a:ln>
          </p:spPr>
        </p:cxnSp>
        <p:cxnSp>
          <p:nvCxnSpPr>
            <p:cNvPr id="863" name="Google Shape;863;p53"/>
            <p:cNvCxnSpPr/>
            <p:nvPr/>
          </p:nvCxnSpPr>
          <p:spPr>
            <a:xfrm rot="10800000" flipH="1">
              <a:off x="6466181" y="4884014"/>
              <a:ext cx="31334" cy="81175"/>
            </a:xfrm>
            <a:prstGeom prst="straightConnector1">
              <a:avLst/>
            </a:prstGeom>
            <a:noFill/>
            <a:ln w="9525" cap="flat" cmpd="sng">
              <a:solidFill>
                <a:srgbClr val="FFC000"/>
              </a:solidFill>
              <a:prstDash val="solid"/>
              <a:round/>
              <a:headEnd type="none" w="sm" len="sm"/>
              <a:tailEnd type="none" w="sm" len="sm"/>
            </a:ln>
          </p:spPr>
        </p:cxnSp>
        <p:cxnSp>
          <p:nvCxnSpPr>
            <p:cNvPr id="864" name="Google Shape;864;p53"/>
            <p:cNvCxnSpPr/>
            <p:nvPr/>
          </p:nvCxnSpPr>
          <p:spPr>
            <a:xfrm rot="10800000" flipH="1">
              <a:off x="6423964" y="4884013"/>
              <a:ext cx="66296" cy="57832"/>
            </a:xfrm>
            <a:prstGeom prst="straightConnector1">
              <a:avLst/>
            </a:prstGeom>
            <a:noFill/>
            <a:ln w="9525" cap="flat" cmpd="sng">
              <a:solidFill>
                <a:srgbClr val="FFC000"/>
              </a:solidFill>
              <a:prstDash val="solid"/>
              <a:round/>
              <a:headEnd type="none" w="sm" len="sm"/>
              <a:tailEnd type="none" w="sm" len="sm"/>
            </a:ln>
          </p:spPr>
        </p:cxnSp>
        <p:cxnSp>
          <p:nvCxnSpPr>
            <p:cNvPr id="865" name="Google Shape;865;p53"/>
            <p:cNvCxnSpPr/>
            <p:nvPr/>
          </p:nvCxnSpPr>
          <p:spPr>
            <a:xfrm rot="10800000">
              <a:off x="6639651" y="4010429"/>
              <a:ext cx="140828" cy="28196"/>
            </a:xfrm>
            <a:prstGeom prst="straightConnector1">
              <a:avLst/>
            </a:prstGeom>
            <a:noFill/>
            <a:ln w="9525" cap="flat" cmpd="sng">
              <a:solidFill>
                <a:srgbClr val="050EBB"/>
              </a:solidFill>
              <a:prstDash val="solid"/>
              <a:round/>
              <a:headEnd type="none" w="sm" len="sm"/>
              <a:tailEnd type="none" w="sm" len="sm"/>
            </a:ln>
          </p:spPr>
        </p:cxnSp>
        <p:cxnSp>
          <p:nvCxnSpPr>
            <p:cNvPr id="866" name="Google Shape;866;p53"/>
            <p:cNvCxnSpPr/>
            <p:nvPr/>
          </p:nvCxnSpPr>
          <p:spPr>
            <a:xfrm rot="10800000">
              <a:off x="6485084" y="4010430"/>
              <a:ext cx="120160" cy="0"/>
            </a:xfrm>
            <a:prstGeom prst="straightConnector1">
              <a:avLst/>
            </a:prstGeom>
            <a:noFill/>
            <a:ln w="9525" cap="flat" cmpd="sng">
              <a:solidFill>
                <a:srgbClr val="050EBB"/>
              </a:solidFill>
              <a:prstDash val="solid"/>
              <a:round/>
              <a:headEnd type="none" w="sm" len="sm"/>
              <a:tailEnd type="none" w="sm" len="sm"/>
            </a:ln>
          </p:spPr>
        </p:cxnSp>
        <p:cxnSp>
          <p:nvCxnSpPr>
            <p:cNvPr id="867" name="Google Shape;867;p53"/>
            <p:cNvCxnSpPr/>
            <p:nvPr/>
          </p:nvCxnSpPr>
          <p:spPr>
            <a:xfrm rot="10800000">
              <a:off x="6797114" y="4045119"/>
              <a:ext cx="146707" cy="109032"/>
            </a:xfrm>
            <a:prstGeom prst="straightConnector1">
              <a:avLst/>
            </a:prstGeom>
            <a:noFill/>
            <a:ln w="9525" cap="flat" cmpd="sng">
              <a:solidFill>
                <a:srgbClr val="1722F9"/>
              </a:solidFill>
              <a:prstDash val="solid"/>
              <a:round/>
              <a:headEnd type="none" w="sm" len="sm"/>
              <a:tailEnd type="none" w="sm" len="sm"/>
            </a:ln>
          </p:spPr>
        </p:cxnSp>
        <p:cxnSp>
          <p:nvCxnSpPr>
            <p:cNvPr id="868" name="Google Shape;868;p53"/>
            <p:cNvCxnSpPr/>
            <p:nvPr/>
          </p:nvCxnSpPr>
          <p:spPr>
            <a:xfrm>
              <a:off x="6970244" y="4169262"/>
              <a:ext cx="121239" cy="95511"/>
            </a:xfrm>
            <a:prstGeom prst="straightConnector1">
              <a:avLst/>
            </a:prstGeom>
            <a:noFill/>
            <a:ln w="9525" cap="flat" cmpd="sng">
              <a:solidFill>
                <a:srgbClr val="7178FB"/>
              </a:solidFill>
              <a:prstDash val="solid"/>
              <a:round/>
              <a:headEnd type="none" w="sm" len="sm"/>
              <a:tailEnd type="none" w="sm" len="sm"/>
            </a:ln>
          </p:spPr>
        </p:cxnSp>
        <p:grpSp>
          <p:nvGrpSpPr>
            <p:cNvPr id="869" name="Google Shape;869;p53"/>
            <p:cNvGrpSpPr/>
            <p:nvPr/>
          </p:nvGrpSpPr>
          <p:grpSpPr>
            <a:xfrm flipH="1">
              <a:off x="6509444" y="3871389"/>
              <a:ext cx="160771" cy="126656"/>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71" name="Google Shape;871;p53"/>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72" name="Google Shape;872;p53"/>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53"/>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74" name="Google Shape;874;p53"/>
            <p:cNvSpPr/>
            <p:nvPr/>
          </p:nvSpPr>
          <p:spPr>
            <a:xfrm flipH="1">
              <a:off x="6782952" y="4029648"/>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p53"/>
            <p:cNvSpPr/>
            <p:nvPr/>
          </p:nvSpPr>
          <p:spPr>
            <a:xfrm flipH="1">
              <a:off x="6952804" y="4160622"/>
              <a:ext cx="14268" cy="15111"/>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p53"/>
            <p:cNvSpPr/>
            <p:nvPr/>
          </p:nvSpPr>
          <p:spPr>
            <a:xfrm flipH="1">
              <a:off x="7095208" y="4262491"/>
              <a:ext cx="14268" cy="15111"/>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p53"/>
            <p:cNvSpPr/>
            <p:nvPr/>
          </p:nvSpPr>
          <p:spPr>
            <a:xfrm flipH="1">
              <a:off x="6620529" y="3995368"/>
              <a:ext cx="14268" cy="15111"/>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p53"/>
            <p:cNvSpPr/>
            <p:nvPr/>
          </p:nvSpPr>
          <p:spPr>
            <a:xfrm flipH="1">
              <a:off x="6607216" y="4404619"/>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p53"/>
            <p:cNvSpPr/>
            <p:nvPr/>
          </p:nvSpPr>
          <p:spPr>
            <a:xfrm flipH="1">
              <a:off x="6520378" y="4420896"/>
              <a:ext cx="14268" cy="15111"/>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p53"/>
            <p:cNvSpPr/>
            <p:nvPr/>
          </p:nvSpPr>
          <p:spPr>
            <a:xfrm flipH="1">
              <a:off x="6745687" y="4424883"/>
              <a:ext cx="14268" cy="15111"/>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p53"/>
            <p:cNvSpPr/>
            <p:nvPr/>
          </p:nvSpPr>
          <p:spPr>
            <a:xfrm flipH="1">
              <a:off x="6477359" y="4644709"/>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53"/>
            <p:cNvSpPr/>
            <p:nvPr/>
          </p:nvSpPr>
          <p:spPr>
            <a:xfrm flipH="1">
              <a:off x="6773740" y="4654702"/>
              <a:ext cx="14268" cy="15111"/>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p53"/>
            <p:cNvSpPr/>
            <p:nvPr/>
          </p:nvSpPr>
          <p:spPr>
            <a:xfrm flipH="1">
              <a:off x="6493200" y="4870334"/>
              <a:ext cx="14268" cy="15111"/>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53"/>
            <p:cNvSpPr/>
            <p:nvPr/>
          </p:nvSpPr>
          <p:spPr>
            <a:xfrm flipH="1">
              <a:off x="6408883" y="4933083"/>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53"/>
            <p:cNvSpPr/>
            <p:nvPr/>
          </p:nvSpPr>
          <p:spPr>
            <a:xfrm flipH="1">
              <a:off x="6459328" y="4973969"/>
              <a:ext cx="14268" cy="15111"/>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53"/>
            <p:cNvSpPr/>
            <p:nvPr/>
          </p:nvSpPr>
          <p:spPr>
            <a:xfrm flipH="1">
              <a:off x="6771106" y="4887345"/>
              <a:ext cx="14268" cy="15111"/>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53"/>
            <p:cNvSpPr/>
            <p:nvPr/>
          </p:nvSpPr>
          <p:spPr>
            <a:xfrm flipH="1">
              <a:off x="6811138" y="4964193"/>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53"/>
            <p:cNvSpPr/>
            <p:nvPr/>
          </p:nvSpPr>
          <p:spPr>
            <a:xfrm flipH="1">
              <a:off x="6766017" y="4972632"/>
              <a:ext cx="14268" cy="15111"/>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89" name="Google Shape;889;p53"/>
            <p:cNvCxnSpPr/>
            <p:nvPr/>
          </p:nvCxnSpPr>
          <p:spPr>
            <a:xfrm flipH="1">
              <a:off x="6449142" y="4019761"/>
              <a:ext cx="14251" cy="171240"/>
            </a:xfrm>
            <a:prstGeom prst="straightConnector1">
              <a:avLst/>
            </a:prstGeom>
            <a:noFill/>
            <a:ln w="9525" cap="flat" cmpd="sng">
              <a:solidFill>
                <a:srgbClr val="128CB2"/>
              </a:solidFill>
              <a:prstDash val="solid"/>
              <a:round/>
              <a:headEnd type="none" w="sm" len="sm"/>
              <a:tailEnd type="none" w="sm" len="sm"/>
            </a:ln>
          </p:spPr>
        </p:cxnSp>
        <p:cxnSp>
          <p:nvCxnSpPr>
            <p:cNvPr id="890" name="Google Shape;890;p53"/>
            <p:cNvCxnSpPr/>
            <p:nvPr/>
          </p:nvCxnSpPr>
          <p:spPr>
            <a:xfrm flipH="1">
              <a:off x="6434969" y="4212137"/>
              <a:ext cx="7400" cy="176219"/>
            </a:xfrm>
            <a:prstGeom prst="straightConnector1">
              <a:avLst/>
            </a:prstGeom>
            <a:noFill/>
            <a:ln w="9525" cap="flat" cmpd="sng">
              <a:solidFill>
                <a:srgbClr val="1CB7E8"/>
              </a:solidFill>
              <a:prstDash val="solid"/>
              <a:round/>
              <a:headEnd type="none" w="sm" len="sm"/>
              <a:tailEnd type="none" w="sm" len="sm"/>
            </a:ln>
          </p:spPr>
        </p:cxnSp>
        <p:sp>
          <p:nvSpPr>
            <p:cNvPr id="891" name="Google Shape;891;p53"/>
            <p:cNvSpPr/>
            <p:nvPr/>
          </p:nvSpPr>
          <p:spPr>
            <a:xfrm flipH="1">
              <a:off x="6434969" y="4199316"/>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53"/>
            <p:cNvSpPr/>
            <p:nvPr/>
          </p:nvSpPr>
          <p:spPr>
            <a:xfrm flipH="1">
              <a:off x="6418070" y="4398576"/>
              <a:ext cx="14268" cy="15111"/>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53"/>
            <p:cNvSpPr/>
            <p:nvPr/>
          </p:nvSpPr>
          <p:spPr>
            <a:xfrm flipH="1">
              <a:off x="6455707" y="4008923"/>
              <a:ext cx="14268" cy="15111"/>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p53"/>
            <p:cNvSpPr/>
            <p:nvPr/>
          </p:nvSpPr>
          <p:spPr>
            <a:xfrm rot="13831979" flipH="1">
              <a:off x="6986189" y="4251420"/>
              <a:ext cx="56010" cy="246281"/>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stealth"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95" name="Google Shape;895;p53"/>
            <p:cNvGrpSpPr/>
            <p:nvPr/>
          </p:nvGrpSpPr>
          <p:grpSpPr>
            <a:xfrm flipH="1">
              <a:off x="4043002" y="3871389"/>
              <a:ext cx="160771" cy="139090"/>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97" name="Google Shape;897;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98" name="Google Shape;898;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88" name="Google Shape;735;p53"/>
            <p:cNvSpPr txBox="1"/>
            <p:nvPr/>
          </p:nvSpPr>
          <p:spPr>
            <a:xfrm flipH="1">
              <a:off x="7076018" y="5069840"/>
              <a:ext cx="472707" cy="24275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endParaRPr dirty="0"/>
            </a:p>
          </p:txBody>
        </p:sp>
        <p:sp>
          <p:nvSpPr>
            <p:cNvPr id="389" name="Google Shape;735;p53"/>
            <p:cNvSpPr txBox="1"/>
            <p:nvPr/>
          </p:nvSpPr>
          <p:spPr>
            <a:xfrm flipH="1">
              <a:off x="3937785" y="3440008"/>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1</a:t>
              </a:r>
              <a:endParaRPr dirty="0"/>
            </a:p>
          </p:txBody>
        </p:sp>
        <p:sp>
          <p:nvSpPr>
            <p:cNvPr id="390" name="Google Shape;735;p53"/>
            <p:cNvSpPr txBox="1"/>
            <p:nvPr/>
          </p:nvSpPr>
          <p:spPr>
            <a:xfrm flipH="1">
              <a:off x="5193508" y="3393437"/>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2</a:t>
              </a:r>
              <a:endParaRPr dirty="0"/>
            </a:p>
          </p:txBody>
        </p:sp>
        <p:sp>
          <p:nvSpPr>
            <p:cNvPr id="391" name="Google Shape;735;p53"/>
            <p:cNvSpPr txBox="1"/>
            <p:nvPr/>
          </p:nvSpPr>
          <p:spPr>
            <a:xfrm flipH="1">
              <a:off x="6413752" y="3393437"/>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3</a:t>
              </a:r>
              <a:endParaRPr dirty="0"/>
            </a:p>
          </p:txBody>
        </p:sp>
        <p:sp>
          <p:nvSpPr>
            <p:cNvPr id="393" name="Google Shape;735;p53"/>
            <p:cNvSpPr txBox="1"/>
            <p:nvPr/>
          </p:nvSpPr>
          <p:spPr>
            <a:xfrm flipH="1">
              <a:off x="3089439" y="5222510"/>
              <a:ext cx="3667760" cy="254482"/>
            </a:xfrm>
            <a:prstGeom prst="rect">
              <a:avLst/>
            </a:prstGeom>
            <a:noFill/>
            <a:ln>
              <a:noFill/>
            </a:ln>
          </p:spPr>
          <p:txBody>
            <a:bodyPr spcFirstLastPara="1" wrap="square" lIns="0" tIns="0" rIns="0" bIns="0" anchor="ctr" anchorCtr="0">
              <a:noAutofit/>
            </a:bodyPr>
            <a:lstStyle/>
            <a:p>
              <a:pPr lvl="0" algn="ctr"/>
              <a:r>
                <a:rPr lang="en-GB" sz="1200" dirty="0" smtClean="0">
                  <a:sym typeface="Arial"/>
                </a:rPr>
                <a:t>Features = </a:t>
              </a:r>
              <a:r>
                <a:rPr lang="en-GB" sz="1200" dirty="0">
                  <a:solidFill>
                    <a:schemeClr val="bg2"/>
                  </a:solidFill>
                </a:rPr>
                <a:t>x</a:t>
              </a:r>
              <a:r>
                <a:rPr lang="en-GB" sz="1200" baseline="-25000" dirty="0">
                  <a:solidFill>
                    <a:schemeClr val="bg2"/>
                  </a:solidFill>
                </a:rPr>
                <a:t>i </a:t>
              </a:r>
              <a:r>
                <a:rPr lang="en-GB" sz="1200" dirty="0" smtClean="0">
                  <a:solidFill>
                    <a:schemeClr val="bg2"/>
                  </a:solidFill>
                </a:rPr>
                <a:t>, </a:t>
              </a:r>
              <a:r>
                <a:rPr lang="en-GB" sz="1200" dirty="0" err="1" smtClean="0">
                  <a:solidFill>
                    <a:schemeClr val="bg2"/>
                  </a:solidFill>
                </a:rPr>
                <a:t>y</a:t>
              </a:r>
              <a:r>
                <a:rPr lang="en-GB" sz="1200" baseline="-25000" dirty="0" err="1" smtClean="0">
                  <a:solidFill>
                    <a:schemeClr val="bg2"/>
                  </a:solidFill>
                </a:rPr>
                <a:t>i</a:t>
              </a:r>
              <a:r>
                <a:rPr lang="en-GB" sz="1200" dirty="0" smtClean="0">
                  <a:solidFill>
                    <a:schemeClr val="bg2"/>
                  </a:solidFill>
                </a:rPr>
                <a:t> , </a:t>
              </a:r>
              <a:r>
                <a:rPr lang="en-GB" sz="1200" dirty="0" err="1" smtClean="0">
                  <a:solidFill>
                    <a:schemeClr val="bg2"/>
                  </a:solidFill>
                </a:rPr>
                <a:t>t</a:t>
              </a:r>
              <a:r>
                <a:rPr lang="en-GB" sz="1200" baseline="-25000" dirty="0" err="1" smtClean="0">
                  <a:solidFill>
                    <a:schemeClr val="bg2"/>
                  </a:solidFill>
                </a:rPr>
                <a:t>i</a:t>
              </a:r>
              <a:r>
                <a:rPr lang="en-GB" sz="1200" dirty="0" smtClean="0">
                  <a:solidFill>
                    <a:schemeClr val="bg2"/>
                  </a:solidFill>
                </a:rPr>
                <a:t> , </a:t>
              </a:r>
              <a:r>
                <a:rPr lang="en-GB" dirty="0" err="1">
                  <a:solidFill>
                    <a:schemeClr val="bg2"/>
                  </a:solidFill>
                </a:rPr>
                <a:t>i</a:t>
              </a:r>
              <a:r>
                <a:rPr lang="en-GB" dirty="0">
                  <a:solidFill>
                    <a:schemeClr val="bg2"/>
                  </a:solidFill>
                </a:rPr>
                <a:t> </a:t>
              </a:r>
              <a:r>
                <a:rPr lang="en-GB" sz="1200" dirty="0">
                  <a:solidFill>
                    <a:schemeClr val="bg2"/>
                  </a:solidFill>
                </a:rPr>
                <a:t>= body joints</a:t>
              </a:r>
              <a:endParaRPr sz="1200" dirty="0"/>
            </a:p>
          </p:txBody>
        </p:sp>
        <p:cxnSp>
          <p:nvCxnSpPr>
            <p:cNvPr id="7" name="Straight Arrow Connector 6"/>
            <p:cNvCxnSpPr>
              <a:endCxn id="388" idx="3"/>
            </p:cNvCxnSpPr>
            <p:nvPr/>
          </p:nvCxnSpPr>
          <p:spPr>
            <a:xfrm>
              <a:off x="2859974" y="5151119"/>
              <a:ext cx="4216044" cy="0"/>
            </a:xfrm>
            <a:prstGeom prst="straightConnector1">
              <a:avLst/>
            </a:prstGeom>
            <a:ln w="6350" cmpd="sng">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99" name="Google Shape;735;p53"/>
            <p:cNvSpPr txBox="1"/>
            <p:nvPr/>
          </p:nvSpPr>
          <p:spPr>
            <a:xfrm flipH="1">
              <a:off x="2920579" y="3445723"/>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0</a:t>
              </a:r>
              <a:endParaRPr dirty="0"/>
            </a:p>
          </p:txBody>
        </p:sp>
      </p:grpSp>
      <p:pic>
        <p:nvPicPr>
          <p:cNvPr id="2" name="labels_left_l_0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45120" y="850901"/>
            <a:ext cx="3972559" cy="2979419"/>
          </a:xfrm>
          <a:prstGeom prst="rect">
            <a:avLst/>
          </a:prstGeom>
        </p:spPr>
      </p:pic>
      <p:grpSp>
        <p:nvGrpSpPr>
          <p:cNvPr id="18" name="Group 17"/>
          <p:cNvGrpSpPr/>
          <p:nvPr/>
        </p:nvGrpSpPr>
        <p:grpSpPr>
          <a:xfrm>
            <a:off x="8686800" y="4318000"/>
            <a:ext cx="2859697" cy="2233805"/>
            <a:chOff x="8686800" y="4318000"/>
            <a:chExt cx="2859697" cy="2233805"/>
          </a:xfrm>
        </p:grpSpPr>
        <p:grpSp>
          <p:nvGrpSpPr>
            <p:cNvPr id="177" name="Google Shape;1432;p61"/>
            <p:cNvGrpSpPr/>
            <p:nvPr/>
          </p:nvGrpSpPr>
          <p:grpSpPr>
            <a:xfrm>
              <a:off x="8686800" y="4318000"/>
              <a:ext cx="2265680" cy="2052320"/>
              <a:chOff x="8700377" y="1303627"/>
              <a:chExt cx="693572" cy="626430"/>
            </a:xfrm>
          </p:grpSpPr>
          <p:grpSp>
            <p:nvGrpSpPr>
              <p:cNvPr id="178" name="Google Shape;1433;p61"/>
              <p:cNvGrpSpPr/>
              <p:nvPr/>
            </p:nvGrpSpPr>
            <p:grpSpPr>
              <a:xfrm>
                <a:off x="8901163" y="1303627"/>
                <a:ext cx="492786" cy="503475"/>
                <a:chOff x="9503208" y="1119920"/>
                <a:chExt cx="492786" cy="503475"/>
              </a:xfrm>
            </p:grpSpPr>
            <p:sp>
              <p:nvSpPr>
                <p:cNvPr id="22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79"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85" name="Google Shape;1446;p61"/>
              <p:cNvGrpSpPr/>
              <p:nvPr/>
            </p:nvGrpSpPr>
            <p:grpSpPr>
              <a:xfrm flipH="1">
                <a:off x="8767554" y="1565275"/>
                <a:ext cx="202545" cy="328962"/>
                <a:chOff x="1601163" y="3107069"/>
                <a:chExt cx="491846" cy="798829"/>
              </a:xfrm>
            </p:grpSpPr>
            <p:cxnSp>
              <p:nvCxnSpPr>
                <p:cNvPr id="186"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87"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88"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89"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90"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91"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92"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93"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94"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95"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96"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97"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98"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99"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0"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1"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2"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3"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4"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9"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cxnSp>
          <p:nvCxnSpPr>
            <p:cNvPr id="234" name="Straight Arrow Connector 233"/>
            <p:cNvCxnSpPr/>
            <p:nvPr/>
          </p:nvCxnSpPr>
          <p:spPr>
            <a:xfrm flipV="1">
              <a:off x="9733827" y="5606925"/>
              <a:ext cx="1524000" cy="944880"/>
            </a:xfrm>
            <a:prstGeom prst="straightConnector1">
              <a:avLst/>
            </a:prstGeom>
            <a:ln w="6350" cmpd="sng">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42" name="Google Shape;735;p53"/>
            <p:cNvSpPr txBox="1"/>
            <p:nvPr/>
          </p:nvSpPr>
          <p:spPr>
            <a:xfrm flipH="1">
              <a:off x="11099101" y="5431415"/>
              <a:ext cx="447396" cy="2540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endParaRPr dirty="0"/>
            </a:p>
          </p:txBody>
        </p:sp>
      </p:gr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6297959" y="3005691"/>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822395" y="3000418"/>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GESTURES CLASSES</a:t>
            </a:r>
            <a:endParaRPr sz="2340" dirty="0"/>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636" name="Google Shape;2636;p74"/>
          <p:cNvSpPr/>
          <p:nvPr/>
        </p:nvSpPr>
        <p:spPr>
          <a:xfrm rot="-5400000">
            <a:off x="836255" y="163504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822395" y="1174837"/>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796533" y="2123308"/>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id=1</a:t>
            </a:r>
            <a:endParaRPr/>
          </a:p>
        </p:txBody>
      </p:sp>
      <p:cxnSp>
        <p:nvCxnSpPr>
          <p:cNvPr id="2639" name="Google Shape;2639;p74"/>
          <p:cNvCxnSpPr/>
          <p:nvPr/>
        </p:nvCxnSpPr>
        <p:spPr>
          <a:xfrm>
            <a:off x="1951682" y="2047391"/>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925831" y="20568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894946" y="24549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921676" y="2254535"/>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2146002" y="20556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2175262" y="22458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2052039" y="16756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915001" y="24549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2175230" y="24408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2181936" y="24408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913713" y="16785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2202070" y="167855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2221501" y="184643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2075666" y="1678556"/>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877050" y="170882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847658" y="184516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2062640" y="15728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974321" y="1563815"/>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2215153" y="18352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2230771" y="200913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2195987" y="16690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2091403" y="15572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956004" y="15759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898240" y="16953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871472" y="182798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838449" y="19919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2048353" y="16654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2060657" y="20225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2140913" y="20367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932681" y="20402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2180672" y="22320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906754" y="22407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2166031" y="24289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2243958" y="24837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2197336" y="25193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909188" y="24437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872190" y="25108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913891" y="25182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4516288" y="2047391"/>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4490437" y="20568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4459552" y="24549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4486282" y="2254535"/>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710608" y="20556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739868" y="22458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616645" y="16756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4479607" y="24549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739836" y="24408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746542" y="24408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4478319" y="16785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766676" y="1500849"/>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800223" y="1322995"/>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640272" y="1678556"/>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4449983" y="1529918"/>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4446821" y="1345387"/>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627246" y="15728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4538927" y="1563815"/>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793875" y="148786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802627" y="130317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760593" y="16690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656009" y="15572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4520610" y="15759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4462846" y="16953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4442059" y="15088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4441557" y="1318560"/>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612959" y="16654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625263" y="20225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705519" y="20367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4497287" y="20402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745278" y="22320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4471360" y="22407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730637" y="24289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808564" y="24837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761942" y="25193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4473794" y="24437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4436796" y="25108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4478497" y="25182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822395" y="2660737"/>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3265951" y="2047391"/>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3240100" y="20568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3209215" y="24549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3235945" y="2254535"/>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3460271" y="20556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3489531" y="22458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3366308" y="16756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3229270" y="24549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3489499" y="24408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3496205" y="24408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3227982" y="16785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3516339" y="1678557"/>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716432" y="1678174"/>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3389935" y="1678556"/>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3034917" y="1708827"/>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846956" y="1712384"/>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3376909" y="15728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3288590" y="1563815"/>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696567" y="16783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892192" y="166909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3510256" y="16690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3405672" y="15572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3270273" y="15759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3212509" y="16953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3013843" y="17019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826862" y="17139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3362622" y="16654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3374926" y="20225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3455182" y="20367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3246950" y="20402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3494941" y="22320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3221023" y="22407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3480300" y="24289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3558227" y="24837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3511605" y="25193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3223457" y="24437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3186459" y="25108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3228160" y="25182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3512978" y="134920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835608" y="1381712"/>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6298094" y="117483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6298094" y="266073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8544536" y="2021991"/>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8518685" y="20314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8487800" y="24295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8514530" y="2229135"/>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738856" y="20302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768116" y="22204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644893" y="16502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8507855" y="24295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768084" y="24154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774790" y="24154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8506567" y="16531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668520" y="1653156"/>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8355604" y="16834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8219134" y="179176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655494" y="15474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8567175" y="1538415"/>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684257" y="15318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8548858" y="15505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8491094" y="16699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8334115" y="17842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8202504" y="18731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641207" y="16400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653511" y="19971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733767" y="20113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8525535" y="20148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773526" y="22066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8499608" y="22153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758885" y="24035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836812" y="24583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790190" y="24939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8502042" y="24183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8465044" y="24854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8506745" y="24928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6318528" y="1551260"/>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6379561" y="3395108"/>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6352620" y="2071954"/>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794" name="Google Shape;2794;p74"/>
          <p:cNvSpPr txBox="1"/>
          <p:nvPr/>
        </p:nvSpPr>
        <p:spPr>
          <a:xfrm>
            <a:off x="6344315" y="3915802"/>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sp>
        <p:nvSpPr>
          <p:cNvPr id="2795" name="Google Shape;2795;p74"/>
          <p:cNvSpPr/>
          <p:nvPr/>
        </p:nvSpPr>
        <p:spPr>
          <a:xfrm flipH="1">
            <a:off x="8150017" y="166407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799620" y="16612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819051" y="1829177"/>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812703" y="18179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828321" y="19918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793537" y="16518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6298094" y="300331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6298094" y="448921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822395" y="486006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2259509" y="5732615"/>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2233658" y="57420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2202773" y="61401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2229503" y="5939759"/>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2453829" y="57408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2483089" y="59310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2359866" y="53608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2222828" y="61401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2483057" y="61261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2489763" y="61261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2221540" y="53637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2509897" y="5363780"/>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2512016" y="5391153"/>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2383493" y="5363780"/>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2086373" y="5394052"/>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2096233" y="5412720"/>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2370467" y="525812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2282148" y="5249039"/>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654822" y="53847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2493261" y="54057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2503814" y="535432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2399230" y="524244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2263831" y="526116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2206067" y="53805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2084099" y="541033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2217230" y="542014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2356180" y="53506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2368484" y="57077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2448740" y="57219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2240508" y="57254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2488499" y="59172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2214581" y="59260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2473858" y="61141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2551785" y="61689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2505163" y="62046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2217015" y="61290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2180017" y="61960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2221718" y="62034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822395" y="634596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4114803" y="5732615"/>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4088952" y="574203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4058067" y="614019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4084797" y="5939759"/>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4309123" y="574083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4338383" y="593103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4215160" y="536087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4078122" y="614019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4338351" y="612611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4345057" y="612611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4076834" y="536377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4365191" y="5363781"/>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4565284" y="536339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4238787" y="5363780"/>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883769" y="5394051"/>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695808" y="5397608"/>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4225761" y="525812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4137442" y="5249039"/>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4545419" y="536360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741044" y="535432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4359108" y="535432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4254524" y="524244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4119125" y="526116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4061361" y="53805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862695" y="538714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675714" y="539912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4211474" y="535063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4223778" y="570777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4304034" y="572197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4095802" y="572545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4343793" y="591728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4069875" y="592600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4329152" y="611417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4407079" y="616893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4360457" y="620461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4072309" y="612902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4035311" y="619608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4077012" y="620344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6298094" y="486407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6298094" y="634997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7399116" y="5736624"/>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7373265" y="574604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7342380" y="614420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7369110" y="5943768"/>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593436" y="574484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622696" y="593504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7499473" y="536488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7362435" y="614420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622664" y="613012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629370" y="613012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7361147" y="536778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7523100" y="5367789"/>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7510074" y="526213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7421755" y="5253048"/>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7538837" y="524645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7403438" y="526517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7345674" y="53845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7495787" y="535464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7508091" y="571178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588347" y="572598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7380115" y="57294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628106" y="592129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7354188" y="593001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613465" y="611818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691392" y="61729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644770" y="620862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7356622" y="613303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7319624" y="620009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7361325" y="620745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654200" y="5375932"/>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692506" y="5561374"/>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686158" y="55501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711011" y="56985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648117" y="5366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7331588" y="540858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7302196" y="5544918"/>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7352778" y="53950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7326010" y="55277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7292987" y="569167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942609" y="5885902"/>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id=2</a:t>
            </a:r>
            <a:endParaRPr/>
          </a:p>
        </p:txBody>
      </p:sp>
      <p:sp>
        <p:nvSpPr>
          <p:cNvPr id="2923" name="Google Shape;2923;p74"/>
          <p:cNvSpPr txBox="1"/>
          <p:nvPr/>
        </p:nvSpPr>
        <p:spPr>
          <a:xfrm>
            <a:off x="6342482" y="5885902"/>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id=3</a:t>
            </a:r>
            <a:endParaRPr/>
          </a:p>
        </p:txBody>
      </p:sp>
      <p:sp>
        <p:nvSpPr>
          <p:cNvPr id="2924" name="Google Shape;2924;p74"/>
          <p:cNvSpPr/>
          <p:nvPr/>
        </p:nvSpPr>
        <p:spPr>
          <a:xfrm rot="5400000">
            <a:off x="1154361" y="536761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979916" y="536761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6453514" y="5316560"/>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8418271" y="5736624"/>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8392420" y="574604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8361535" y="614420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8388265" y="5943768"/>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612591" y="574484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641851" y="593504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8518628" y="536488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8381590" y="614420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641819" y="613012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648525" y="613012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8380302" y="536778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8542255" y="5367789"/>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8529229" y="526213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8440910" y="5253048"/>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8557992" y="524645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8422593" y="526517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8364829" y="53845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8514942" y="535464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8527246" y="571178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607502" y="572598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8399270" y="57294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647261" y="592129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8373343" y="593001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632620" y="611818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710547" y="61729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663925" y="620862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8375777" y="613303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8338779" y="620009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8380480" y="620745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673355" y="5229881"/>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728331" y="5085596"/>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714873" y="521872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749509" y="506525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667272" y="5366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8350743" y="540858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8321351" y="5544918"/>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8371933" y="53950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8345165" y="55277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8312142" y="569167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9521728" y="5736624"/>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9495877" y="574604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9464992" y="614420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9491722" y="5943768"/>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716048" y="574484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745308" y="593504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622085" y="536488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9485047" y="614420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745276" y="613012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751982" y="613012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9483759" y="536778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645712" y="5367789"/>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632686" y="526213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9544367" y="5253048"/>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661449" y="524645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9526050" y="526517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9468286" y="53845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618399" y="535464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630703" y="571178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710959" y="572598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9502727" y="57294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750718" y="592129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9476800" y="593001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736077" y="611818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814004" y="61729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767382" y="620862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9479234" y="613303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9442236" y="620009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9483937" y="620745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630543" y="5289319"/>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9485619" y="5252499"/>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606522" y="52827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9464739" y="524404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770729" y="5366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9454200" y="540858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9424808" y="5544918"/>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9475390" y="53950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9448622" y="55277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9415599" y="569167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601848" y="5736624"/>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575997" y="574604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10545112" y="614420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10571842" y="5943768"/>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796168" y="574484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825428" y="593504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702205" y="536488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10565167" y="614420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825396" y="613012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832102" y="613012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10563879" y="536778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725832" y="5367789"/>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712806" y="526213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624487" y="5253048"/>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741569" y="524645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606170" y="526517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10548406" y="53845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698519" y="535464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710823" y="571178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791079" y="572598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582847" y="57294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830838" y="592129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10556920" y="593001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816197" y="611818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894124" y="61729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847502" y="620862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10559354" y="613303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10522356" y="620009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10564057" y="620745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741624" y="5375932"/>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658852" y="5525964"/>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731060" y="55072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645665" y="562407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850849" y="5366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10534320" y="540858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10504928" y="5544918"/>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10555510" y="53950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10528742" y="55277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10495719" y="569167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739536" y="5171393"/>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8263411" y="4990691"/>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9370871" y="5242830"/>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620848" y="5647643"/>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2500786" y="5346233"/>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857421" y="5358104"/>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1509642" y="1693746"/>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2263629" y="1693748"/>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882318" y="3333284"/>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LAND</a:t>
            </a:r>
            <a:endParaRPr/>
          </a:p>
        </p:txBody>
      </p:sp>
      <p:sp>
        <p:nvSpPr>
          <p:cNvPr id="3055" name="Google Shape;3055;p74"/>
          <p:cNvSpPr txBox="1"/>
          <p:nvPr/>
        </p:nvSpPr>
        <p:spPr>
          <a:xfrm>
            <a:off x="765849" y="3958090"/>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id=6</a:t>
            </a:r>
            <a:endParaRPr/>
          </a:p>
        </p:txBody>
      </p:sp>
      <p:cxnSp>
        <p:nvCxnSpPr>
          <p:cNvPr id="3056" name="Google Shape;3056;p74"/>
          <p:cNvCxnSpPr/>
          <p:nvPr/>
        </p:nvCxnSpPr>
        <p:spPr>
          <a:xfrm>
            <a:off x="822395" y="299930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4566229" y="3871855"/>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4540378" y="388127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4509493" y="427943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4536223" y="4078999"/>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760549" y="388007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789809" y="407027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666586" y="350011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4529548" y="427943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789777" y="426535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796483" y="426535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4528260" y="350301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816617" y="350302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836048" y="367089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690213" y="3503020"/>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4491597" y="353329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4462205" y="366962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677187" y="339736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588868" y="3388279"/>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829700" y="365970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845318" y="383359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810534" y="349356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705950" y="338168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4570551" y="340040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4512787" y="351979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4486019" y="365245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4452996" y="381638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662900" y="348987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675204" y="384701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755460" y="386121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4547228" y="386469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795219" y="405652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4521301" y="406524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780578" y="425341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858505" y="43081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811883" y="434385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4523735" y="426826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4486737" y="43353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4528438" y="434268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992505" y="3871855"/>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966654" y="388127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935769" y="427943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962499" y="4078999"/>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2186825" y="388007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2216085" y="407027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2092862" y="350011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955824" y="427943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2216053" y="426535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2222759" y="426535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954536" y="350301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2242893" y="332531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2276440" y="314745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2116489" y="3503020"/>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926200" y="335438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923038" y="316985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2103463" y="339736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2015144" y="3388279"/>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2270092" y="331232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2278844" y="312763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2236810" y="349356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2132226" y="338168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996827" y="340040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939063" y="351979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918276" y="333328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917774" y="31430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2089176" y="348987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2101480" y="384701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2181736" y="386121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973504" y="386469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2221495" y="405652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947577" y="406524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2206854" y="425341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2284781" y="43081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2238159" y="434385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950011" y="426826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913013" y="43353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954714" y="434268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822395" y="448520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3265951" y="3871855"/>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3240100" y="388127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3209215" y="427943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3235945" y="4078999"/>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3460271" y="388007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3489531" y="407027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3366308" y="350011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3229270" y="427943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3489499" y="426535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3496205" y="426535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3227982" y="350301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3516339" y="3503021"/>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716432" y="350263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3389935" y="3503020"/>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3034917" y="3533291"/>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846956" y="3536848"/>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3376909" y="339736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3288590" y="3388279"/>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696567" y="350284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892192" y="349356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3510256" y="349356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3405672" y="338168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3270273" y="340040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3212509" y="351979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3013843" y="352638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826862" y="353836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3362622" y="348987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3374926" y="384701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3455182" y="386121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3246950" y="386469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3494941" y="405652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3221023" y="406524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3480300" y="425341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3558227" y="43081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3511605" y="434385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3223457" y="426826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3186459" y="43353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3228160" y="434268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3512978" y="355756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835608" y="3590069"/>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2268030" y="3177317"/>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1555284" y="318271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7470416" y="2021991"/>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7444565" y="20314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7413680" y="24295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7440410" y="2229135"/>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664736" y="20302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693996" y="22204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7570773" y="16502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7433735" y="24295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693964" y="24154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700670" y="24154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7432447" y="16531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720804" y="165315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740235" y="182103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594400" y="1653156"/>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7395784" y="168342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7366392" y="181976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581374" y="15474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7493055" y="1538415"/>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733887" y="18098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749505" y="198373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714721" y="16436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610137" y="15318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7474738" y="15505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7416974" y="16699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7390206" y="180258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7357183" y="19665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7567087" y="16400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579391" y="19971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659647" y="20113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7451415" y="20148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699406" y="22066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7425488" y="22153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684765" y="24035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762692" y="24583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716070" y="24939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7427922" y="24183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7390924" y="24854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7432625" y="24928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7220904" y="172811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608440" y="2021991"/>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582589" y="20314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9551704" y="24295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578434" y="2229135"/>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802760" y="20302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832020" y="22204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708797" y="16502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9571759" y="24295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831988" y="24154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838694" y="24154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9570471" y="16531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858828" y="1653157"/>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10008121" y="165277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732424" y="1653156"/>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9377406" y="1683427"/>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9189445" y="1686984"/>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719398" y="15474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631079" y="1538415"/>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988256" y="16529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10183881" y="164369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852745" y="16436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748161" y="15318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612762" y="15505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9554998" y="16699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9356332" y="16765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9169351" y="16885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705111" y="16400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717415" y="19971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797671" y="20113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589439" y="20148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837430" y="22066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9563512" y="22153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822789" y="24035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900716" y="24583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854094" y="24939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9565946" y="24183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9528948" y="24854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9570649" y="24928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804181" y="2021991"/>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778330" y="20314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747445" y="24295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774175" y="2229135"/>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998501" y="20302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1027761" y="22204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904538" y="16502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767500" y="24295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1027729" y="24154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1034435" y="24154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766212" y="16531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928165" y="1653156"/>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615249" y="16834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10478779" y="179176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915139" y="15474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826820" y="1538415"/>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943902" y="15318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808503" y="15505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750739" y="16699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593760" y="17842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10462149" y="18731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900852" y="16400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913156" y="19971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993412" y="20113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785180" y="20148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1033171" y="22066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759253" y="22153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1018530" y="24035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1096457" y="24583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1049835" y="24939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761687" y="24183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724689" y="24854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766390" y="24928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1059265" y="16612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1078696" y="1829177"/>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1072348" y="18179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1087966" y="19918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1053182" y="16518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9160110" y="172551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10525772" y="185710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8278125" y="3780771"/>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8462497" y="379019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8485518" y="418834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8485486" y="3987915"/>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8227745" y="378899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8231900" y="397919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8346665" y="340902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8478812" y="418834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8202973" y="417427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8163955" y="417427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8363295" y="341193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8220443" y="3411936"/>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8508824" y="344220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668832" y="3550542"/>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8495735" y="342870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652714" y="354300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784325" y="363189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8345622" y="339879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8333318" y="375592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8253062" y="377013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8461294" y="37736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8213303" y="396544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8487221" y="397416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8227944" y="416233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8150017" y="421709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8196639" y="425277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8484787" y="417717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8521785" y="42442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8480084" y="42516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801122" y="342285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8187225" y="342007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8174126" y="3587957"/>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8174126" y="357676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8158508" y="375065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8193292" y="341062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7349012" y="3780771"/>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7533384" y="379019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7556405" y="418834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7556373" y="3987915"/>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7298632" y="378899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7302787" y="397919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7417552" y="340902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7549699" y="418834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7273860" y="417427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7234842" y="417427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7434182" y="341193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7262808" y="341193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7249709" y="357981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7291330" y="3411936"/>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579711" y="344220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605975" y="3578545"/>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7249709" y="356862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7234091" y="374251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7268875" y="340247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7566622" y="342870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593390" y="356136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626413" y="372529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7316315" y="3290602"/>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7404205" y="375592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7323949" y="377013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7532181" y="37736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7284190" y="396544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7558108" y="397416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7298831" y="416233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7220904" y="421709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7267526" y="425277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7555674" y="417717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592672" y="42442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7550971" y="42516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706458" y="348689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9520583" y="3780771"/>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704955" y="379019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727976" y="418834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727944" y="3987915"/>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9470203" y="378899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9474358" y="397919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589123" y="340902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721270" y="418834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9445431" y="417427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9406413" y="417427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605753" y="341193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9272717" y="3411937"/>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9139508" y="341155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751282" y="3442207"/>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965421" y="3445764"/>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9304935" y="34117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9109310" y="340247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9440446" y="340247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738193" y="342870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936859" y="343530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10123840" y="3447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9462901" y="3411936"/>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9485510" y="3290602"/>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588080" y="339879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575776" y="375592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9495520" y="377013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703752" y="37736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9455761" y="396544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729679" y="397416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9470402" y="416233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9392475" y="421709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9439097" y="425277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727245" y="417717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764243" y="42442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722542" y="42516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10097391" y="348429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10564511" y="3780771"/>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748883" y="379019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771904" y="418834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771872" y="3987915"/>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10514131" y="378899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10518286" y="397919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633051" y="340902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765198" y="418834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10489359" y="417427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10450341" y="417427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649681" y="341193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10506829" y="3411936"/>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795210" y="344220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955218" y="3550542"/>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10529344" y="3290602"/>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782121" y="342870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939100" y="354300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1070711" y="363189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632008" y="339879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619704" y="375592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10539448" y="377013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747680" y="37736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10499689" y="396544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773607" y="397416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10514330" y="416233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10436403" y="421709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10483025" y="425277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771173" y="417717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808171" y="42442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766470" y="42516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10473611" y="342007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10460512" y="3587957"/>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10460512" y="357676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10444894" y="375065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10479678" y="341062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971398" y="361588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8249836" y="3290602"/>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48384465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veform">
  <a:themeElements>
    <a:clrScheme name="Waveform">
      <a:dk1>
        <a:srgbClr val="000000"/>
      </a:dk1>
      <a:lt1>
        <a:srgbClr val="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TotalTime>
  <Words>2651</Words>
  <Application>Microsoft Macintosh PowerPoint</Application>
  <PresentationFormat>Custom</PresentationFormat>
  <Paragraphs>525</Paragraphs>
  <Slides>35</Slides>
  <Notes>35</Notes>
  <HiddenSlides>0</HiddenSlides>
  <MMClips>1</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Waveform</vt:lpstr>
      <vt:lpstr>Flying Drones with Gestures</vt:lpstr>
      <vt:lpstr>AGENDA</vt:lpstr>
      <vt:lpstr>AGENDA</vt:lpstr>
      <vt:lpstr>DRONE STEERING: A USE CASE OF GESTURE RECOGNITION</vt:lpstr>
      <vt:lpstr>GESTURE RECOGNITION USE CASES</vt:lpstr>
      <vt:lpstr>POSTURE (STATIC) </vt:lpstr>
      <vt:lpstr>POSTURE CLASSES</vt:lpstr>
      <vt:lpstr>GESTURE (DYNAMIC) </vt:lpstr>
      <vt:lpstr>GESTURES CLASSES</vt:lpstr>
      <vt:lpstr>POSENET</vt:lpstr>
      <vt:lpstr>POSENET</vt:lpstr>
      <vt:lpstr>POSENET</vt:lpstr>
      <vt:lpstr>AGENDA</vt:lpstr>
      <vt:lpstr>We had to overcome several challenges:</vt:lpstr>
      <vt:lpstr>SYSTEM COMPONENTS</vt:lpstr>
      <vt:lpstr>AGENDA</vt:lpstr>
      <vt:lpstr>STARTING WITH (STATIC) POSTURES</vt:lpstr>
      <vt:lpstr>STARTING WITH (STATIC) POSTURES</vt:lpstr>
      <vt:lpstr>LABELLING</vt:lpstr>
      <vt:lpstr>DATA IMPROVEMENT 1 / 2</vt:lpstr>
      <vt:lpstr>DATA IMPROVEMENT 2 / 2</vt:lpstr>
      <vt:lpstr>MODEL SELECTION</vt:lpstr>
      <vt:lpstr>AGENDA</vt:lpstr>
      <vt:lpstr>Let us Fly.</vt:lpstr>
      <vt:lpstr>AGENDA</vt:lpstr>
      <vt:lpstr>CONCLUSION and PROSPECTS</vt:lpstr>
      <vt:lpstr>Appendix</vt:lpstr>
      <vt:lpstr>PROJECT PLANNING</vt:lpstr>
      <vt:lpstr>DRONE STEERING ONLY IS A USE CASE OF GESTURE RECOGNITION</vt:lpstr>
      <vt:lpstr>POSTURES VS. GESTURES</vt:lpstr>
      <vt:lpstr>POSTURES</vt:lpstr>
      <vt:lpstr>GESTURES</vt:lpstr>
      <vt:lpstr>GESTURES INTRICACIES | LABELLING TRAINING DATA</vt:lpstr>
      <vt:lpstr>GESTURES INTRICACIES | HANDLING ERRORS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Flying Drones with Gestures</dc:title>
  <cp:lastModifiedBy>Laleh Safari</cp:lastModifiedBy>
  <cp:revision>36</cp:revision>
  <dcterms:modified xsi:type="dcterms:W3CDTF">2018-12-02T12:00:24Z</dcterms:modified>
</cp:coreProperties>
</file>